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6" r:id="rId2"/>
  </p:sldMasterIdLst>
  <p:notesMasterIdLst>
    <p:notesMasterId r:id="rId26"/>
  </p:notesMasterIdLst>
  <p:handoutMasterIdLst>
    <p:handoutMasterId r:id="rId27"/>
  </p:handoutMasterIdLst>
  <p:sldIdLst>
    <p:sldId id="676" r:id="rId3"/>
    <p:sldId id="692" r:id="rId4"/>
    <p:sldId id="719" r:id="rId5"/>
    <p:sldId id="680" r:id="rId6"/>
    <p:sldId id="599" r:id="rId7"/>
    <p:sldId id="687" r:id="rId8"/>
    <p:sldId id="674" r:id="rId9"/>
    <p:sldId id="684" r:id="rId10"/>
    <p:sldId id="675" r:id="rId11"/>
    <p:sldId id="720" r:id="rId12"/>
    <p:sldId id="646" r:id="rId13"/>
    <p:sldId id="685" r:id="rId14"/>
    <p:sldId id="718" r:id="rId15"/>
    <p:sldId id="688" r:id="rId16"/>
    <p:sldId id="689" r:id="rId17"/>
    <p:sldId id="721" r:id="rId18"/>
    <p:sldId id="691" r:id="rId19"/>
    <p:sldId id="712" r:id="rId20"/>
    <p:sldId id="698" r:id="rId21"/>
    <p:sldId id="713" r:id="rId22"/>
    <p:sldId id="714" r:id="rId23"/>
    <p:sldId id="716" r:id="rId24"/>
    <p:sldId id="454" r:id="rId25"/>
  </p:sldIdLst>
  <p:sldSz cx="9144000" cy="6858000" type="screen4x3"/>
  <p:notesSz cx="6735763" cy="986948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3399"/>
    <a:srgbClr val="FF0066"/>
    <a:srgbClr val="003300"/>
    <a:srgbClr val="660066"/>
    <a:srgbClr val="0000CC"/>
    <a:srgbClr val="800080"/>
    <a:srgbClr val="990099"/>
    <a:srgbClr val="0000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ลักษณะสีปานกลาง 2 - เน้น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ลักษณะสีปานกลาง 2 - เน้น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ลักษณะสีปานกลาง 2 - เน้น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ลักษณะสีปานกลาง 2 - เน้น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24" autoAdjust="0"/>
  </p:normalViewPr>
  <p:slideViewPr>
    <p:cSldViewPr>
      <p:cViewPr varScale="1">
        <p:scale>
          <a:sx n="53" d="100"/>
          <a:sy n="53" d="100"/>
        </p:scale>
        <p:origin x="-96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539482009457764"/>
          <c:y val="2.4016555684183569E-2"/>
          <c:w val="0.83285135748968597"/>
          <c:h val="0.6706110709051382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ประเทศ</c:v>
                </c:pt>
              </c:strCache>
            </c:strRef>
          </c:tx>
          <c:spPr>
            <a:solidFill>
              <a:srgbClr val="990099"/>
            </a:solidFill>
          </c:spPr>
          <c:invertIfNegative val="0"/>
          <c:dLbls>
            <c:dLbl>
              <c:idx val="5"/>
              <c:layout>
                <c:manualLayout>
                  <c:x val="-1.7000413185895281E-2"/>
                  <c:y val="-6.66664800238529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2555</c:v>
                </c:pt>
                <c:pt idx="1">
                  <c:v>2556</c:v>
                </c:pt>
                <c:pt idx="2">
                  <c:v>2557</c:v>
                </c:pt>
                <c:pt idx="3">
                  <c:v>2558</c:v>
                </c:pt>
                <c:pt idx="4">
                  <c:v>2559</c:v>
                </c:pt>
                <c:pt idx="5">
                  <c:v>2560</c:v>
                </c:pt>
                <c:pt idx="6">
                  <c:v>2561</c:v>
                </c:pt>
              </c:numCache>
            </c:numRef>
          </c:cat>
          <c:val>
            <c:numRef>
              <c:f>Sheet1!$B$2:$B$8</c:f>
              <c:numCache>
                <c:formatCode>0.00</c:formatCode>
                <c:ptCount val="7"/>
                <c:pt idx="0" formatCode="General">
                  <c:v>17.59</c:v>
                </c:pt>
                <c:pt idx="1">
                  <c:v>22.19</c:v>
                </c:pt>
                <c:pt idx="2">
                  <c:v>23.32</c:v>
                </c:pt>
                <c:pt idx="3">
                  <c:v>24.58</c:v>
                </c:pt>
                <c:pt idx="4" formatCode="General">
                  <c:v>26.57</c:v>
                </c:pt>
                <c:pt idx="5">
                  <c:v>18.309999999999999</c:v>
                </c:pt>
                <c:pt idx="6">
                  <c:v>17.100000000000001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เขตสุขภาพที่ 8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3.1167424174141346E-2"/>
                  <c:y val="-1.1111080003975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167424174141346E-2"/>
                  <c:y val="-1.77777280063607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6917320877667527E-2"/>
                  <c:y val="-8.88886400318039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750723075316739E-2"/>
                  <c:y val="-2.22221600079509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9750723075316739E-2"/>
                  <c:y val="-2.4444376008746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2501032964737161E-3"/>
                  <c:y val="-3.3333240011926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258412527296585E-2"/>
                  <c:y val="-8.88886400318039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2555</c:v>
                </c:pt>
                <c:pt idx="1">
                  <c:v>2556</c:v>
                </c:pt>
                <c:pt idx="2">
                  <c:v>2557</c:v>
                </c:pt>
                <c:pt idx="3">
                  <c:v>2558</c:v>
                </c:pt>
                <c:pt idx="4">
                  <c:v>2559</c:v>
                </c:pt>
                <c:pt idx="5">
                  <c:v>2560</c:v>
                </c:pt>
                <c:pt idx="6">
                  <c:v>2561</c:v>
                </c:pt>
              </c:numCache>
            </c:numRef>
          </c:cat>
          <c:val>
            <c:numRef>
              <c:f>Sheet1!$C$2:$C$8</c:f>
              <c:numCache>
                <c:formatCode>0.00</c:formatCode>
                <c:ptCount val="7"/>
                <c:pt idx="0" formatCode="General">
                  <c:v>14.78</c:v>
                </c:pt>
                <c:pt idx="1">
                  <c:v>19.29</c:v>
                </c:pt>
                <c:pt idx="2">
                  <c:v>16.690000000000001</c:v>
                </c:pt>
                <c:pt idx="3">
                  <c:v>16.09</c:v>
                </c:pt>
                <c:pt idx="4" formatCode="General">
                  <c:v>14.15</c:v>
                </c:pt>
                <c:pt idx="5">
                  <c:v>18.25</c:v>
                </c:pt>
                <c:pt idx="6">
                  <c:v>16.62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0102784"/>
        <c:axId val="130104320"/>
        <c:axId val="0"/>
      </c:bar3DChart>
      <c:catAx>
        <c:axId val="130102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th-TH"/>
            </a:pPr>
            <a:endParaRPr lang="th-TH"/>
          </a:p>
        </c:txPr>
        <c:crossAx val="130104320"/>
        <c:crosses val="autoZero"/>
        <c:auto val="1"/>
        <c:lblAlgn val="ctr"/>
        <c:lblOffset val="100"/>
        <c:noMultiLvlLbl val="0"/>
      </c:catAx>
      <c:valAx>
        <c:axId val="130104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th-TH" sz="1600" baseline="0">
                <a:latin typeface="AngsanaUPC" pitchFamily="18" charset="-34"/>
              </a:defRPr>
            </a:pPr>
            <a:endParaRPr lang="th-TH"/>
          </a:p>
        </c:txPr>
        <c:crossAx val="13010278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th-TH"/>
            </a:pPr>
            <a:endParaRPr lang="th-TH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th-TH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016460905350174E-2"/>
          <c:y val="0.10572687224669669"/>
          <c:w val="0.92798347081204546"/>
          <c:h val="0.6561507533645687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อัตรามารดาตายต่อการเกิดมีชีพแสนคน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00CC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B0-4C01-B214-2043B20C47E6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B0-4C01-B214-2043B20C47E6}"/>
              </c:ext>
            </c:extLst>
          </c:dPt>
          <c:dPt>
            <c:idx val="3"/>
            <c:invertIfNegative val="0"/>
            <c:bubble3D val="0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2.9867461376316146E-3"/>
                  <c:y val="-3.14960629921260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EB0-4C01-B214-2043B20C47E6}"/>
                </c:ext>
              </c:extLst>
            </c:dLbl>
            <c:dLbl>
              <c:idx val="1"/>
              <c:layout>
                <c:manualLayout>
                  <c:x val="4.4801192064474211E-3"/>
                  <c:y val="-3.14960629921260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EB0-4C01-B214-2043B20C47E6}"/>
                </c:ext>
              </c:extLst>
            </c:dLbl>
            <c:dLbl>
              <c:idx val="2"/>
              <c:layout>
                <c:manualLayout>
                  <c:x val="1.2504824065366051E-2"/>
                  <c:y val="-5.296868993737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B0-4C01-B214-2043B20C47E6}"/>
                </c:ext>
              </c:extLst>
            </c:dLbl>
            <c:dLbl>
              <c:idx val="3"/>
              <c:layout>
                <c:manualLayout>
                  <c:x val="2.2493608480854049E-2"/>
                  <c:y val="-6.00763841527684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EB0-4C01-B214-2043B20C47E6}"/>
                </c:ext>
              </c:extLst>
            </c:dLbl>
            <c:dLbl>
              <c:idx val="4"/>
              <c:layout>
                <c:manualLayout>
                  <c:x val="1.4933730688158207E-2"/>
                  <c:y val="-0.103937007874015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EB0-4C01-B214-2043B20C47E6}"/>
                </c:ext>
              </c:extLst>
            </c:dLbl>
            <c:dLbl>
              <c:idx val="5"/>
              <c:layout>
                <c:manualLayout>
                  <c:x val="0"/>
                  <c:y val="-2.86231885691156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EB0-4C01-B214-2043B20C47E6}"/>
                </c:ext>
              </c:extLst>
            </c:dLbl>
            <c:dLbl>
              <c:idx val="6"/>
              <c:layout>
                <c:manualLayout>
                  <c:x val="1.5863453388864658E-3"/>
                  <c:y val="-2.57608697122040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EB0-4C01-B214-2043B20C47E6}"/>
                </c:ext>
              </c:extLst>
            </c:dLbl>
            <c:dLbl>
              <c:idx val="11"/>
              <c:layout>
                <c:manualLayout>
                  <c:x val="3.8376865746231587E-2"/>
                  <c:y val="-4.13506107012214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EB0-4C01-B214-2043B20C47E6}"/>
                </c:ext>
              </c:extLst>
            </c:dLbl>
            <c:dLbl>
              <c:idx val="19"/>
              <c:layout>
                <c:manualLayout>
                  <c:x val="-1.58634533888646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EB0-4C01-B214-2043B20C47E6}"/>
                </c:ext>
              </c:extLst>
            </c:dLbl>
            <c:dLbl>
              <c:idx val="22"/>
              <c:layout>
                <c:manualLayout>
                  <c:x val="3.6485942794388652E-2"/>
                  <c:y val="7.4420290279700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EB0-4C01-B214-2043B20C47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th-TH" sz="1262" b="0" i="0" u="none" strike="noStrike" baseline="0">
                    <a:solidFill>
                      <a:srgbClr val="000000"/>
                    </a:solidFill>
                    <a:latin typeface="Tahoma"/>
                    <a:ea typeface="Tahoma"/>
                    <a:cs typeface="Tahoma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2558</c:v>
                </c:pt>
                <c:pt idx="1">
                  <c:v>2559</c:v>
                </c:pt>
                <c:pt idx="2">
                  <c:v>2560</c:v>
                </c:pt>
                <c:pt idx="3">
                  <c:v>2561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16.09</c:v>
                </c:pt>
                <c:pt idx="1">
                  <c:v>14.15</c:v>
                </c:pt>
                <c:pt idx="2">
                  <c:v>18.25</c:v>
                </c:pt>
                <c:pt idx="3">
                  <c:v>16.62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0EB0-4C01-B214-2043B20C47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279296"/>
        <c:axId val="128280832"/>
        <c:axId val="0"/>
      </c:bar3DChart>
      <c:catAx>
        <c:axId val="128279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th-TH" sz="1893" b="1" i="0" u="none" strike="noStrike" baseline="0">
                <a:solidFill>
                  <a:srgbClr val="000000"/>
                </a:solidFill>
                <a:latin typeface="TH SarabunPSK"/>
                <a:ea typeface="TH SarabunPSK"/>
                <a:cs typeface="TH SarabunPSK"/>
              </a:defRPr>
            </a:pPr>
            <a:endParaRPr lang="th-TH"/>
          </a:p>
        </c:txPr>
        <c:crossAx val="128280832"/>
        <c:crosses val="autoZero"/>
        <c:auto val="1"/>
        <c:lblAlgn val="ctr"/>
        <c:lblOffset val="100"/>
        <c:tickLblSkip val="1"/>
        <c:noMultiLvlLbl val="0"/>
      </c:catAx>
      <c:valAx>
        <c:axId val="12828083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th-TH" sz="1682" b="0" i="0" u="none" strike="noStrike" baseline="0">
                <a:solidFill>
                  <a:srgbClr val="000000"/>
                </a:solidFill>
                <a:latin typeface="TH SarabunPSK"/>
                <a:ea typeface="TH SarabunPSK"/>
                <a:cs typeface="TH SarabunPSK"/>
              </a:defRPr>
            </a:pPr>
            <a:endParaRPr lang="th-TH"/>
          </a:p>
        </c:txPr>
        <c:crossAx val="128279296"/>
        <c:crosses val="autoZero"/>
        <c:crossBetween val="between"/>
      </c:valAx>
      <c:spPr>
        <a:noFill/>
        <a:ln w="26707">
          <a:noFill/>
        </a:ln>
      </c:spPr>
    </c:plotArea>
    <c:plotVisOnly val="1"/>
    <c:dispBlanksAs val="gap"/>
    <c:showDLblsOverMax val="0"/>
  </c:chart>
  <c:txPr>
    <a:bodyPr/>
    <a:lstStyle/>
    <a:p>
      <a:pPr>
        <a:defRPr sz="1893" b="0" i="0" u="none" strike="noStrike" baseline="0">
          <a:solidFill>
            <a:srgbClr val="000000"/>
          </a:solidFill>
          <a:latin typeface="Tahoma"/>
          <a:ea typeface="Tahoma"/>
          <a:cs typeface="Tahoma"/>
        </a:defRPr>
      </a:pPr>
      <a:endParaRPr lang="th-TH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  <c:spPr>
        <a:noFill/>
      </c:spPr>
    </c:backWall>
    <c:plotArea>
      <c:layout>
        <c:manualLayout>
          <c:layoutTarget val="inner"/>
          <c:xMode val="edge"/>
          <c:yMode val="edge"/>
          <c:x val="7.2016460905350174E-2"/>
          <c:y val="0.10572687224669669"/>
          <c:w val="0.92798347081204546"/>
          <c:h val="0.6561507533645687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อัตรามารดาตายต่อการเกิดมีชีพแสนคน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66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B0-4C01-B214-2043B20C47E6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B0-4C01-B214-2043B20C47E6}"/>
              </c:ext>
            </c:extLst>
          </c:dPt>
          <c:dPt>
            <c:idx val="3"/>
            <c:invertIfNegative val="0"/>
            <c:bubble3D val="0"/>
            <c:spPr>
              <a:solidFill>
                <a:srgbClr val="0000CC"/>
              </a:solidFill>
            </c:spPr>
          </c:dPt>
          <c:dLbls>
            <c:dLbl>
              <c:idx val="0"/>
              <c:layout>
                <c:manualLayout>
                  <c:x val="2.9867461376316146E-3"/>
                  <c:y val="-3.14960629921260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EB0-4C01-B214-2043B20C47E6}"/>
                </c:ext>
              </c:extLst>
            </c:dLbl>
            <c:dLbl>
              <c:idx val="1"/>
              <c:layout>
                <c:manualLayout>
                  <c:x val="4.4801192064474211E-3"/>
                  <c:y val="-3.14960629921260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EB0-4C01-B214-2043B20C47E6}"/>
                </c:ext>
              </c:extLst>
            </c:dLbl>
            <c:dLbl>
              <c:idx val="2"/>
              <c:layout>
                <c:manualLayout>
                  <c:x val="1.2504824065366051E-2"/>
                  <c:y val="-5.296868993737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B0-4C01-B214-2043B20C47E6}"/>
                </c:ext>
              </c:extLst>
            </c:dLbl>
            <c:dLbl>
              <c:idx val="3"/>
              <c:layout>
                <c:manualLayout>
                  <c:x val="2.2493608480854049E-2"/>
                  <c:y val="-6.00763841527684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EB0-4C01-B214-2043B20C47E6}"/>
                </c:ext>
              </c:extLst>
            </c:dLbl>
            <c:dLbl>
              <c:idx val="4"/>
              <c:layout>
                <c:manualLayout>
                  <c:x val="1.4933730688158207E-2"/>
                  <c:y val="-0.103937007874015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EB0-4C01-B214-2043B20C47E6}"/>
                </c:ext>
              </c:extLst>
            </c:dLbl>
            <c:dLbl>
              <c:idx val="5"/>
              <c:layout>
                <c:manualLayout>
                  <c:x val="0"/>
                  <c:y val="-2.86231885691156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EB0-4C01-B214-2043B20C47E6}"/>
                </c:ext>
              </c:extLst>
            </c:dLbl>
            <c:dLbl>
              <c:idx val="6"/>
              <c:layout>
                <c:manualLayout>
                  <c:x val="1.5863453388864658E-3"/>
                  <c:y val="-2.57608697122040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EB0-4C01-B214-2043B20C47E6}"/>
                </c:ext>
              </c:extLst>
            </c:dLbl>
            <c:dLbl>
              <c:idx val="11"/>
              <c:layout>
                <c:manualLayout>
                  <c:x val="3.8376865746231587E-2"/>
                  <c:y val="-4.13506107012214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EB0-4C01-B214-2043B20C47E6}"/>
                </c:ext>
              </c:extLst>
            </c:dLbl>
            <c:dLbl>
              <c:idx val="19"/>
              <c:layout>
                <c:manualLayout>
                  <c:x val="-1.58634533888646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EB0-4C01-B214-2043B20C47E6}"/>
                </c:ext>
              </c:extLst>
            </c:dLbl>
            <c:dLbl>
              <c:idx val="22"/>
              <c:layout>
                <c:manualLayout>
                  <c:x val="3.6485942794388652E-2"/>
                  <c:y val="7.4420290279700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EB0-4C01-B214-2043B20C47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th-TH" sz="1262" b="0" i="0" u="none" strike="noStrike" baseline="0">
                    <a:solidFill>
                      <a:srgbClr val="000000"/>
                    </a:solidFill>
                    <a:latin typeface="Tahoma"/>
                    <a:ea typeface="Tahoma"/>
                    <a:cs typeface="Tahoma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2558</c:v>
                </c:pt>
                <c:pt idx="1">
                  <c:v>2559</c:v>
                </c:pt>
                <c:pt idx="2">
                  <c:v>2560</c:v>
                </c:pt>
                <c:pt idx="3">
                  <c:v>2561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0EB0-4C01-B214-2043B20C47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202240"/>
        <c:axId val="128203776"/>
        <c:axId val="0"/>
      </c:bar3DChart>
      <c:catAx>
        <c:axId val="128202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th-TH" sz="1893" b="1" i="0" u="none" strike="noStrike" baseline="0">
                <a:solidFill>
                  <a:srgbClr val="000000"/>
                </a:solidFill>
                <a:latin typeface="TH SarabunPSK"/>
                <a:ea typeface="TH SarabunPSK"/>
                <a:cs typeface="TH SarabunPSK"/>
              </a:defRPr>
            </a:pPr>
            <a:endParaRPr lang="th-TH"/>
          </a:p>
        </c:txPr>
        <c:crossAx val="128203776"/>
        <c:crosses val="autoZero"/>
        <c:auto val="1"/>
        <c:lblAlgn val="ctr"/>
        <c:lblOffset val="100"/>
        <c:tickLblSkip val="1"/>
        <c:noMultiLvlLbl val="0"/>
      </c:catAx>
      <c:valAx>
        <c:axId val="12820377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th-TH" sz="1682" b="0" i="0" u="none" strike="noStrike" baseline="0">
                <a:solidFill>
                  <a:srgbClr val="000000"/>
                </a:solidFill>
                <a:latin typeface="TH SarabunPSK"/>
                <a:ea typeface="TH SarabunPSK"/>
                <a:cs typeface="TH SarabunPSK"/>
              </a:defRPr>
            </a:pPr>
            <a:endParaRPr lang="th-TH"/>
          </a:p>
        </c:txPr>
        <c:crossAx val="128202240"/>
        <c:crosses val="autoZero"/>
        <c:crossBetween val="between"/>
      </c:valAx>
      <c:spPr>
        <a:noFill/>
        <a:ln w="26707">
          <a:noFill/>
        </a:ln>
      </c:spPr>
    </c:plotArea>
    <c:plotVisOnly val="1"/>
    <c:dispBlanksAs val="gap"/>
    <c:showDLblsOverMax val="0"/>
  </c:chart>
  <c:txPr>
    <a:bodyPr/>
    <a:lstStyle/>
    <a:p>
      <a:pPr>
        <a:defRPr sz="1893" b="0" i="0" u="none" strike="noStrike" baseline="0">
          <a:solidFill>
            <a:srgbClr val="000000"/>
          </a:solidFill>
          <a:latin typeface="Tahoma"/>
          <a:ea typeface="Tahoma"/>
          <a:cs typeface="Tahoma"/>
        </a:defRPr>
      </a:pPr>
      <a:endParaRPr lang="th-TH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033223924066804E-2"/>
          <c:y val="8.3604890024446876E-2"/>
          <c:w val="0.80969238306754054"/>
          <c:h val="0.9163951099755531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สาเหตุการตายมารดา</c:v>
                </c:pt>
              </c:strCache>
            </c:strRef>
          </c:tx>
          <c:dPt>
            <c:idx val="0"/>
            <c:bubble3D val="0"/>
            <c:spPr>
              <a:solidFill>
                <a:srgbClr val="7030A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2629371582701496"/>
                  <c:y val="-0.1376870414930635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ทางตรง</c:v>
                </c:pt>
                <c:pt idx="1">
                  <c:v>ทางอ้อม</c:v>
                </c:pt>
              </c:strCache>
            </c:strRef>
          </c:cat>
          <c:val>
            <c:numRef>
              <c:f>Sheet1!$B$2:$B$3</c:f>
              <c:numCache>
                <c:formatCode>0.00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2012416663358647"/>
          <c:y val="0.16217166569944075"/>
          <c:w val="0.2234910609634562"/>
          <c:h val="0.14564831995021799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th-TH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solidFill>
          <a:srgbClr val="FF99CC"/>
        </a:solidFill>
      </c:spPr>
    </c:title>
    <c:autoTitleDeleted val="0"/>
    <c:plotArea>
      <c:layout>
        <c:manualLayout>
          <c:layoutTarget val="inner"/>
          <c:xMode val="edge"/>
          <c:yMode val="edge"/>
          <c:x val="9.0728262335930926E-2"/>
          <c:y val="0.15652399733362959"/>
          <c:w val="0.59054369473350699"/>
          <c:h val="0.601686028596403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Direct cause</c:v>
                </c:pt>
              </c:strCache>
            </c:strRef>
          </c:tx>
          <c:dLbls>
            <c:dLbl>
              <c:idx val="0"/>
              <c:layout>
                <c:manualLayout>
                  <c:x val="-0.27568220300625035"/>
                  <c:y val="-3.0792555616425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PPH</c:v>
                </c:pt>
                <c:pt idx="1">
                  <c:v>Eclampsia</c:v>
                </c:pt>
                <c:pt idx="2">
                  <c:v>PIH</c:v>
                </c:pt>
                <c:pt idx="3">
                  <c:v>Amniotic Embolism</c:v>
                </c:pt>
              </c:strCache>
            </c:strRef>
          </c:cat>
          <c:val>
            <c:numRef>
              <c:f>Sheet1!$B$2:$B$5</c:f>
              <c:numCache>
                <c:formatCode>0.00</c:formatCode>
                <c:ptCount val="4"/>
                <c:pt idx="0" formatCode="General">
                  <c:v>56.25</c:v>
                </c:pt>
                <c:pt idx="1">
                  <c:v>25</c:v>
                </c:pt>
                <c:pt idx="2">
                  <c:v>12.5</c:v>
                </c:pt>
                <c:pt idx="3" formatCode="General">
                  <c:v>6.25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509061750340502"/>
          <c:y val="0.13965210762022612"/>
          <c:w val="0.31867652565352822"/>
          <c:h val="0.42297440944881892"/>
        </c:manualLayout>
      </c:layout>
      <c:overlay val="0"/>
      <c:txPr>
        <a:bodyPr/>
        <a:lstStyle/>
        <a:p>
          <a:pPr>
            <a:defRPr sz="1200"/>
          </a:pPr>
          <a:endParaRPr lang="th-TH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th-TH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8864266653809956E-2"/>
          <c:y val="0.16026768421971802"/>
          <c:w val="0.59326060207146791"/>
          <c:h val="0.6336758637520795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Indirect cause</c:v>
                </c:pt>
              </c:strCache>
            </c:strRef>
          </c:tx>
          <c:dLbls>
            <c:dLbl>
              <c:idx val="0"/>
              <c:layout>
                <c:manualLayout>
                  <c:x val="-0.27568220300625035"/>
                  <c:y val="-3.0792555616425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Heart disease</c:v>
                </c:pt>
                <c:pt idx="1">
                  <c:v>Pulmonary embolism</c:v>
                </c:pt>
                <c:pt idx="2">
                  <c:v>SLE</c:v>
                </c:pt>
                <c:pt idx="3">
                  <c:v>Criminal abortion</c:v>
                </c:pt>
                <c:pt idx="4">
                  <c:v>Fatty Liver</c:v>
                </c:pt>
              </c:strCache>
            </c:strRef>
          </c:cat>
          <c:val>
            <c:numRef>
              <c:f>Sheet1!$B$2:$B$6</c:f>
              <c:numCache>
                <c:formatCode>0.00</c:formatCode>
                <c:ptCount val="5"/>
                <c:pt idx="0">
                  <c:v>37.5</c:v>
                </c:pt>
                <c:pt idx="1">
                  <c:v>31.25</c:v>
                </c:pt>
                <c:pt idx="2">
                  <c:v>12.5</c:v>
                </c:pt>
                <c:pt idx="3">
                  <c:v>12.5</c:v>
                </c:pt>
                <c:pt idx="4" formatCode="General">
                  <c:v>6.25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509061750340502"/>
          <c:y val="0.13965210762022612"/>
          <c:w val="0.31867652565352822"/>
          <c:h val="0.57672600074468017"/>
        </c:manualLayout>
      </c:layout>
      <c:overlay val="0"/>
      <c:txPr>
        <a:bodyPr/>
        <a:lstStyle/>
        <a:p>
          <a:pPr>
            <a:defRPr sz="1200"/>
          </a:pPr>
          <a:endParaRPr lang="th-TH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th-TH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C4D237-3DFF-48DB-AD1C-72DB84F978B8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3F7C38E3-ECC7-4B3E-8406-22ABF058475E}">
      <dgm:prSet phldrT="[ข้อความ]"/>
      <dgm:spPr>
        <a:solidFill>
          <a:srgbClr val="FF0000"/>
        </a:solidFill>
      </dgm:spPr>
      <dgm:t>
        <a:bodyPr/>
        <a:lstStyle/>
        <a:p>
          <a:r>
            <a:rPr lang="th-TH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จาก </a:t>
          </a:r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weakness</a:t>
          </a:r>
          <a:endParaRPr lang="th-TH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55B8A43-4D29-41E6-8A1C-70D80A7B8FE7}" type="parTrans" cxnId="{67AE37D2-2EAB-4519-A61C-7DADA9B3DCE1}">
      <dgm:prSet/>
      <dgm:spPr/>
      <dgm:t>
        <a:bodyPr/>
        <a:lstStyle/>
        <a:p>
          <a:endParaRPr lang="th-TH"/>
        </a:p>
      </dgm:t>
    </dgm:pt>
    <dgm:pt modelId="{4116B802-0851-434F-9D12-5A644865A0F1}" type="sibTrans" cxnId="{67AE37D2-2EAB-4519-A61C-7DADA9B3DCE1}">
      <dgm:prSet/>
      <dgm:spPr/>
      <dgm:t>
        <a:bodyPr/>
        <a:lstStyle/>
        <a:p>
          <a:endParaRPr lang="th-TH"/>
        </a:p>
      </dgm:t>
    </dgm:pt>
    <dgm:pt modelId="{D7716F85-5092-46D6-B0BD-4B4EC12B30E7}">
      <dgm:prSet phldrT="[ข้อความ]" custT="1"/>
      <dgm:spPr>
        <a:ln>
          <a:solidFill>
            <a:srgbClr val="0000FF"/>
          </a:solidFill>
        </a:ln>
      </dgm:spPr>
      <dgm:t>
        <a:bodyPr/>
        <a:lstStyle/>
        <a:p>
          <a:r>
            <a:rPr lang="th-TH" sz="2100" b="1" dirty="0" smtClean="0">
              <a:solidFill>
                <a:srgbClr val="FF0066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มารดาตาย</a:t>
          </a:r>
          <a:endParaRPr lang="th-TH" sz="2100" b="1" dirty="0">
            <a:solidFill>
              <a:srgbClr val="FF0066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61195E3-AE97-4866-93D8-8EC2243A2922}" type="parTrans" cxnId="{FCA4C6AC-72CB-4128-AA06-2459DE150EA5}">
      <dgm:prSet/>
      <dgm:spPr/>
      <dgm:t>
        <a:bodyPr/>
        <a:lstStyle/>
        <a:p>
          <a:endParaRPr lang="th-TH"/>
        </a:p>
      </dgm:t>
    </dgm:pt>
    <dgm:pt modelId="{FE7FAD6C-88DB-4B6E-9F02-F3A9BA456A0C}" type="sibTrans" cxnId="{FCA4C6AC-72CB-4128-AA06-2459DE150EA5}">
      <dgm:prSet/>
      <dgm:spPr/>
      <dgm:t>
        <a:bodyPr/>
        <a:lstStyle/>
        <a:p>
          <a:endParaRPr lang="th-TH"/>
        </a:p>
      </dgm:t>
    </dgm:pt>
    <dgm:pt modelId="{35858011-E1E2-4FD5-BBF4-66A2CB6F00E2}">
      <dgm:prSet phldrT="[ข้อความ]"/>
      <dgm:spPr>
        <a:solidFill>
          <a:srgbClr val="00FF00"/>
        </a:solidFill>
      </dgm:spPr>
      <dgm:t>
        <a:bodyPr/>
        <a:lstStyle/>
        <a:p>
          <a:r>
            <a:rPr lang="th-TH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เพิ่ม</a:t>
          </a:r>
          <a:r>
            <a:rPr lang="en-US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Strength</a:t>
          </a:r>
          <a:endParaRPr lang="th-TH" b="1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C9AD155-9530-4D82-9DDE-F3E4E7583B07}" type="parTrans" cxnId="{B4B078C7-C9D0-4E1F-83E9-8A2BA8F5707C}">
      <dgm:prSet/>
      <dgm:spPr/>
      <dgm:t>
        <a:bodyPr/>
        <a:lstStyle/>
        <a:p>
          <a:endParaRPr lang="th-TH"/>
        </a:p>
      </dgm:t>
    </dgm:pt>
    <dgm:pt modelId="{A3D3E129-C4E4-4F39-A97F-C0CF23B5CF63}" type="sibTrans" cxnId="{B4B078C7-C9D0-4E1F-83E9-8A2BA8F5707C}">
      <dgm:prSet/>
      <dgm:spPr/>
      <dgm:t>
        <a:bodyPr/>
        <a:lstStyle/>
        <a:p>
          <a:endParaRPr lang="th-TH"/>
        </a:p>
      </dgm:t>
    </dgm:pt>
    <dgm:pt modelId="{3F89924F-3F53-4873-9262-ED37C532232C}">
      <dgm:prSet phldrT="[ข้อความ]" custT="1"/>
      <dgm:spPr>
        <a:ln>
          <a:solidFill>
            <a:srgbClr val="0000FF"/>
          </a:solidFill>
        </a:ln>
      </dgm:spPr>
      <dgm:t>
        <a:bodyPr/>
        <a:lstStyle/>
        <a:p>
          <a:r>
            <a:rPr lang="th-TH" sz="2200" b="1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ระบบ </a:t>
          </a:r>
          <a:r>
            <a:rPr lang="en-US" sz="2200" b="1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ANC Excellent</a:t>
          </a:r>
          <a:endParaRPr lang="th-TH" sz="2200" b="1" dirty="0">
            <a:solidFill>
              <a:srgbClr val="008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329DABE-3311-4C84-8A14-965F7110976A}" type="parTrans" cxnId="{F3716738-B882-42FD-B73B-DD859FDF7842}">
      <dgm:prSet/>
      <dgm:spPr/>
      <dgm:t>
        <a:bodyPr/>
        <a:lstStyle/>
        <a:p>
          <a:endParaRPr lang="th-TH"/>
        </a:p>
      </dgm:t>
    </dgm:pt>
    <dgm:pt modelId="{4B59D707-19C3-445C-965A-54FBD985B6B1}" type="sibTrans" cxnId="{F3716738-B882-42FD-B73B-DD859FDF7842}">
      <dgm:prSet/>
      <dgm:spPr/>
      <dgm:t>
        <a:bodyPr/>
        <a:lstStyle/>
        <a:p>
          <a:endParaRPr lang="th-TH"/>
        </a:p>
      </dgm:t>
    </dgm:pt>
    <dgm:pt modelId="{FF105EAF-33BD-448A-8857-6C9EB8E82CC9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เพื่อ</a:t>
          </a:r>
        </a:p>
        <a:p>
          <a:r>
            <a:rPr lang="en-US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GOAL</a:t>
          </a:r>
        </a:p>
        <a:p>
          <a:r>
            <a:rPr lang="en-US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Outcome</a:t>
          </a:r>
          <a:endParaRPr lang="th-TH" sz="2400" b="1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F14D3EF-A1A3-4B6A-AAAB-7ED7BB71B731}" type="parTrans" cxnId="{3588AC73-DA88-41AC-AF0D-16A9348F3938}">
      <dgm:prSet/>
      <dgm:spPr/>
      <dgm:t>
        <a:bodyPr/>
        <a:lstStyle/>
        <a:p>
          <a:endParaRPr lang="th-TH"/>
        </a:p>
      </dgm:t>
    </dgm:pt>
    <dgm:pt modelId="{50C0A94D-1AC6-4E0C-BCB7-0C5C6D2FBFD8}" type="sibTrans" cxnId="{3588AC73-DA88-41AC-AF0D-16A9348F3938}">
      <dgm:prSet/>
      <dgm:spPr/>
      <dgm:t>
        <a:bodyPr/>
        <a:lstStyle/>
        <a:p>
          <a:endParaRPr lang="th-TH"/>
        </a:p>
      </dgm:t>
    </dgm:pt>
    <dgm:pt modelId="{CFA79583-A945-4A82-902C-AD4D644A0325}">
      <dgm:prSet phldrT="[ข้อความ]" custT="1"/>
      <dgm:spPr>
        <a:ln>
          <a:solidFill>
            <a:srgbClr val="0000FF"/>
          </a:solidFill>
        </a:ln>
      </dgm:spPr>
      <dgm:t>
        <a:bodyPr/>
        <a:lstStyle/>
        <a:p>
          <a:r>
            <a:rPr lang="th-TH" sz="2400" b="1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อัตราส่วนการตายมารดาลดลง </a:t>
          </a:r>
          <a:r>
            <a:rPr lang="en-US" sz="2400" b="1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50%</a:t>
          </a:r>
          <a:endParaRPr lang="th-TH" sz="2400" b="1" dirty="0">
            <a:solidFill>
              <a:srgbClr val="FF0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0E8598C-87FF-474E-8F61-EF284A488BE0}" type="parTrans" cxnId="{6965431B-DA34-474C-8510-E2EB4A152C7A}">
      <dgm:prSet/>
      <dgm:spPr/>
      <dgm:t>
        <a:bodyPr/>
        <a:lstStyle/>
        <a:p>
          <a:endParaRPr lang="th-TH"/>
        </a:p>
      </dgm:t>
    </dgm:pt>
    <dgm:pt modelId="{69BEF265-DA62-4493-9FEA-3375A8D48092}" type="sibTrans" cxnId="{6965431B-DA34-474C-8510-E2EB4A152C7A}">
      <dgm:prSet/>
      <dgm:spPr/>
      <dgm:t>
        <a:bodyPr/>
        <a:lstStyle/>
        <a:p>
          <a:endParaRPr lang="th-TH"/>
        </a:p>
      </dgm:t>
    </dgm:pt>
    <dgm:pt modelId="{2D6566EF-8086-4483-9946-22914E818498}">
      <dgm:prSet phldrT="[ข้อความ]" custT="1"/>
      <dgm:spPr>
        <a:ln>
          <a:solidFill>
            <a:srgbClr val="0000FF"/>
          </a:solidFill>
        </a:ln>
      </dgm:spPr>
      <dgm:t>
        <a:bodyPr/>
        <a:lstStyle/>
        <a:p>
          <a:r>
            <a:rPr lang="en-US" sz="2100" b="1" dirty="0" smtClean="0">
              <a:solidFill>
                <a:srgbClr val="FF0066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Case near dead </a:t>
          </a:r>
          <a:r>
            <a:rPr lang="th-TH" sz="2100" b="1" dirty="0" smtClean="0">
              <a:solidFill>
                <a:srgbClr val="FF0066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ในมารดาและทารก</a:t>
          </a:r>
          <a:endParaRPr lang="th-TH" sz="2100" b="1" dirty="0">
            <a:solidFill>
              <a:srgbClr val="FF0066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83E9B95-AD81-4ADA-92F5-9F25E3B45E59}" type="parTrans" cxnId="{1C7DCA42-296E-4E81-841D-1ED101F47061}">
      <dgm:prSet/>
      <dgm:spPr/>
      <dgm:t>
        <a:bodyPr/>
        <a:lstStyle/>
        <a:p>
          <a:endParaRPr lang="th-TH"/>
        </a:p>
      </dgm:t>
    </dgm:pt>
    <dgm:pt modelId="{A1449874-6E7B-49DC-B1A3-C3BBB264D906}" type="sibTrans" cxnId="{1C7DCA42-296E-4E81-841D-1ED101F47061}">
      <dgm:prSet/>
      <dgm:spPr/>
      <dgm:t>
        <a:bodyPr/>
        <a:lstStyle/>
        <a:p>
          <a:endParaRPr lang="th-TH"/>
        </a:p>
      </dgm:t>
    </dgm:pt>
    <dgm:pt modelId="{F7511A34-274F-40D4-95C0-D458F1419882}">
      <dgm:prSet phldrT="[ข้อความ]" custT="1"/>
      <dgm:spPr>
        <a:ln>
          <a:solidFill>
            <a:srgbClr val="0000FF"/>
          </a:solidFill>
        </a:ln>
      </dgm:spPr>
      <dgm:t>
        <a:bodyPr/>
        <a:lstStyle/>
        <a:p>
          <a:r>
            <a:rPr lang="th-TH" sz="2100" b="1" dirty="0" smtClean="0">
              <a:solidFill>
                <a:srgbClr val="FF0066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ทารกตายปริกำเนิด</a:t>
          </a:r>
          <a:endParaRPr lang="th-TH" sz="2100" b="1" dirty="0">
            <a:solidFill>
              <a:srgbClr val="FF0066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B3EDF22-B398-41AF-B8BC-3B40616E4E94}" type="parTrans" cxnId="{B16C6823-F14B-4316-A92B-8E177D9A7414}">
      <dgm:prSet/>
      <dgm:spPr/>
      <dgm:t>
        <a:bodyPr/>
        <a:lstStyle/>
        <a:p>
          <a:endParaRPr lang="en-US"/>
        </a:p>
      </dgm:t>
    </dgm:pt>
    <dgm:pt modelId="{3570408A-B0C9-4558-83FE-870A5F2CF5D1}" type="sibTrans" cxnId="{B16C6823-F14B-4316-A92B-8E177D9A7414}">
      <dgm:prSet/>
      <dgm:spPr/>
      <dgm:t>
        <a:bodyPr/>
        <a:lstStyle/>
        <a:p>
          <a:endParaRPr lang="en-US"/>
        </a:p>
      </dgm:t>
    </dgm:pt>
    <dgm:pt modelId="{914240C0-122E-486B-B8A9-E861473D5985}">
      <dgm:prSet phldrT="[ข้อความ]" custT="1"/>
      <dgm:spPr>
        <a:ln>
          <a:solidFill>
            <a:srgbClr val="0000FF"/>
          </a:solidFill>
        </a:ln>
      </dgm:spPr>
      <dgm:t>
        <a:bodyPr/>
        <a:lstStyle/>
        <a:p>
          <a:r>
            <a:rPr lang="en-US" sz="2200" b="1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LR </a:t>
          </a:r>
          <a:r>
            <a:rPr lang="th-TH" sz="2200" b="1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คุณภาพ</a:t>
          </a:r>
          <a:endParaRPr lang="th-TH" sz="2200" b="1" dirty="0">
            <a:solidFill>
              <a:srgbClr val="008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1CFF365-230F-4F21-9D5B-0967291EF33D}" type="parTrans" cxnId="{6736BCCB-4246-46DA-BC90-FBB5EF938AB5}">
      <dgm:prSet/>
      <dgm:spPr/>
      <dgm:t>
        <a:bodyPr/>
        <a:lstStyle/>
        <a:p>
          <a:endParaRPr lang="th-TH"/>
        </a:p>
      </dgm:t>
    </dgm:pt>
    <dgm:pt modelId="{19B8AECA-D603-4DA1-B151-36AA2C375A81}" type="sibTrans" cxnId="{6736BCCB-4246-46DA-BC90-FBB5EF938AB5}">
      <dgm:prSet/>
      <dgm:spPr/>
      <dgm:t>
        <a:bodyPr/>
        <a:lstStyle/>
        <a:p>
          <a:endParaRPr lang="th-TH"/>
        </a:p>
      </dgm:t>
    </dgm:pt>
    <dgm:pt modelId="{0EF8C9E5-C5DE-4276-9D25-652DA80E6E6C}">
      <dgm:prSet phldrT="[ข้อความ]" custT="1"/>
      <dgm:spPr>
        <a:ln>
          <a:solidFill>
            <a:srgbClr val="0000FF"/>
          </a:solidFill>
        </a:ln>
      </dgm:spPr>
      <dgm:t>
        <a:bodyPr/>
        <a:lstStyle/>
        <a:p>
          <a:r>
            <a:rPr lang="en-US" sz="2200" b="1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PP </a:t>
          </a:r>
          <a:r>
            <a:rPr lang="th-TH" sz="2200" b="1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คุณภาพ</a:t>
          </a:r>
          <a:endParaRPr lang="th-TH" sz="2200" b="1" dirty="0">
            <a:solidFill>
              <a:srgbClr val="008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2B3391AA-26D2-4EBE-9B5E-C889965E2233}" type="parTrans" cxnId="{E725C719-1D78-4EF8-B855-EBF3BF345261}">
      <dgm:prSet/>
      <dgm:spPr/>
      <dgm:t>
        <a:bodyPr/>
        <a:lstStyle/>
        <a:p>
          <a:endParaRPr lang="th-TH"/>
        </a:p>
      </dgm:t>
    </dgm:pt>
    <dgm:pt modelId="{51A722BC-1DA6-4AA5-B5B4-30291667B41D}" type="sibTrans" cxnId="{E725C719-1D78-4EF8-B855-EBF3BF345261}">
      <dgm:prSet/>
      <dgm:spPr/>
      <dgm:t>
        <a:bodyPr/>
        <a:lstStyle/>
        <a:p>
          <a:endParaRPr lang="th-TH"/>
        </a:p>
      </dgm:t>
    </dgm:pt>
    <dgm:pt modelId="{F2FFB792-0E88-4C5D-B61D-7D76892096D3}">
      <dgm:prSet phldrT="[ข้อความ]" custT="1"/>
      <dgm:spPr>
        <a:ln>
          <a:solidFill>
            <a:srgbClr val="0000FF"/>
          </a:solidFill>
        </a:ln>
      </dgm:spPr>
      <dgm:t>
        <a:bodyPr/>
        <a:lstStyle/>
        <a:p>
          <a:r>
            <a:rPr lang="th-TH" sz="2200" b="1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ระบบส่งต่อ</a:t>
          </a:r>
          <a:endParaRPr lang="th-TH" sz="2200" b="1" dirty="0">
            <a:solidFill>
              <a:srgbClr val="008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839A84B-5FCC-42B3-9121-C506862B612F}" type="parTrans" cxnId="{36BF6671-D97A-46B5-9522-AC2A598A272A}">
      <dgm:prSet/>
      <dgm:spPr/>
      <dgm:t>
        <a:bodyPr/>
        <a:lstStyle/>
        <a:p>
          <a:endParaRPr lang="th-TH"/>
        </a:p>
      </dgm:t>
    </dgm:pt>
    <dgm:pt modelId="{D1C3E360-2C6C-4E2F-BFE7-DCA35DF77B79}" type="sibTrans" cxnId="{36BF6671-D97A-46B5-9522-AC2A598A272A}">
      <dgm:prSet/>
      <dgm:spPr/>
      <dgm:t>
        <a:bodyPr/>
        <a:lstStyle/>
        <a:p>
          <a:endParaRPr lang="th-TH"/>
        </a:p>
      </dgm:t>
    </dgm:pt>
    <dgm:pt modelId="{B9D2331D-1049-4524-814C-B15BF7558ED6}">
      <dgm:prSet phldrT="[ข้อความ]" custT="1"/>
      <dgm:spPr>
        <a:ln>
          <a:solidFill>
            <a:srgbClr val="0000FF"/>
          </a:solidFill>
        </a:ln>
      </dgm:spPr>
      <dgm:t>
        <a:bodyPr/>
        <a:lstStyle/>
        <a:p>
          <a:r>
            <a:rPr lang="th-TH" sz="2200" b="1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ระบบ </a:t>
          </a:r>
          <a:r>
            <a:rPr lang="en-US" sz="2200" b="1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Consult</a:t>
          </a:r>
          <a:endParaRPr lang="th-TH" sz="2200" b="1" dirty="0">
            <a:solidFill>
              <a:srgbClr val="008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D90C76B-1B1B-4294-9312-EB1EE1B1D98A}" type="parTrans" cxnId="{FDE96B79-5D93-4FB6-8417-882BC0FC8066}">
      <dgm:prSet/>
      <dgm:spPr/>
      <dgm:t>
        <a:bodyPr/>
        <a:lstStyle/>
        <a:p>
          <a:endParaRPr lang="th-TH"/>
        </a:p>
      </dgm:t>
    </dgm:pt>
    <dgm:pt modelId="{9954E44E-7DEB-403D-9E0E-1C87865B07DF}" type="sibTrans" cxnId="{FDE96B79-5D93-4FB6-8417-882BC0FC8066}">
      <dgm:prSet/>
      <dgm:spPr/>
      <dgm:t>
        <a:bodyPr/>
        <a:lstStyle/>
        <a:p>
          <a:endParaRPr lang="th-TH"/>
        </a:p>
      </dgm:t>
    </dgm:pt>
    <dgm:pt modelId="{4947F4B6-DE74-40E3-AA39-AFFBCB3503F2}" type="pres">
      <dgm:prSet presAssocID="{5FC4D237-3DFF-48DB-AD1C-72DB84F978B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9088641-86C3-4D39-9285-7B3C5F41B202}" type="pres">
      <dgm:prSet presAssocID="{3F7C38E3-ECC7-4B3E-8406-22ABF058475E}" presName="composite" presStyleCnt="0"/>
      <dgm:spPr/>
    </dgm:pt>
    <dgm:pt modelId="{18EE74CC-4237-4DD6-815F-CE0D5E74BB6A}" type="pres">
      <dgm:prSet presAssocID="{3F7C38E3-ECC7-4B3E-8406-22ABF058475E}" presName="bentUpArrow1" presStyleLbl="alignImgPlace1" presStyleIdx="0" presStyleCnt="2" custScaleX="43726" custScaleY="112749"/>
      <dgm:spPr>
        <a:solidFill>
          <a:schemeClr val="tx2">
            <a:lumMod val="75000"/>
          </a:schemeClr>
        </a:solidFill>
      </dgm:spPr>
    </dgm:pt>
    <dgm:pt modelId="{A9747DA7-0551-411F-B1CD-0955070172C2}" type="pres">
      <dgm:prSet presAssocID="{3F7C38E3-ECC7-4B3E-8406-22ABF058475E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A9A133F-CF77-4370-B7D2-567147311493}" type="pres">
      <dgm:prSet presAssocID="{3F7C38E3-ECC7-4B3E-8406-22ABF058475E}" presName="ChildText" presStyleLbl="revTx" presStyleIdx="0" presStyleCnt="3" custScaleX="230148" custScaleY="141669" custLinFactNeighborX="71950" custLinFactNeighborY="-68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AEFE870-11EB-4932-958C-0FDAE7E2E11C}" type="pres">
      <dgm:prSet presAssocID="{4116B802-0851-434F-9D12-5A644865A0F1}" presName="sibTrans" presStyleCnt="0"/>
      <dgm:spPr/>
    </dgm:pt>
    <dgm:pt modelId="{EE9A9156-F3D4-4835-A588-FEB299CE070F}" type="pres">
      <dgm:prSet presAssocID="{35858011-E1E2-4FD5-BBF4-66A2CB6F00E2}" presName="composite" presStyleCnt="0"/>
      <dgm:spPr/>
    </dgm:pt>
    <dgm:pt modelId="{6BD4944A-A653-41EE-A1A9-C1EDDAE6DCEA}" type="pres">
      <dgm:prSet presAssocID="{35858011-E1E2-4FD5-BBF4-66A2CB6F00E2}" presName="bentUpArrow1" presStyleLbl="alignImgPlace1" presStyleIdx="1" presStyleCnt="2" custScaleX="47544" custLinFactNeighborX="-45020" custLinFactNeighborY="-9967"/>
      <dgm:spPr>
        <a:solidFill>
          <a:srgbClr val="002060"/>
        </a:solidFill>
      </dgm:spPr>
    </dgm:pt>
    <dgm:pt modelId="{7C617E92-B1B3-4E7D-8CBA-01ADCF08EC45}" type="pres">
      <dgm:prSet presAssocID="{35858011-E1E2-4FD5-BBF4-66A2CB6F00E2}" presName="ParentText" presStyleLbl="node1" presStyleIdx="1" presStyleCnt="3" custLinFactNeighborX="-42947" custLinFactNeighborY="-1317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F06FC3-8A9D-4B39-8844-E6191C56848B}" type="pres">
      <dgm:prSet presAssocID="{35858011-E1E2-4FD5-BBF4-66A2CB6F00E2}" presName="ChildText" presStyleLbl="revTx" presStyleIdx="1" presStyleCnt="3" custScaleX="227361" custScaleY="187430" custLinFactNeighborX="33619" custLinFactNeighborY="-124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D8C6981-CFE9-46BC-9B38-C331E969D32F}" type="pres">
      <dgm:prSet presAssocID="{A3D3E129-C4E4-4F39-A97F-C0CF23B5CF63}" presName="sibTrans" presStyleCnt="0"/>
      <dgm:spPr/>
    </dgm:pt>
    <dgm:pt modelId="{596BB1C4-B4D9-4975-A005-49F75D934F68}" type="pres">
      <dgm:prSet presAssocID="{FF105EAF-33BD-448A-8857-6C9EB8E82CC9}" presName="composite" presStyleCnt="0"/>
      <dgm:spPr/>
    </dgm:pt>
    <dgm:pt modelId="{E6CCB41A-A4F9-49B1-9F9A-B5EF4C63578D}" type="pres">
      <dgm:prSet presAssocID="{FF105EAF-33BD-448A-8857-6C9EB8E82CC9}" presName="ParentText" presStyleLbl="node1" presStyleIdx="2" presStyleCnt="3" custScaleY="92716" custLinFactNeighborX="-71825" custLinFactNeighborY="361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C1A209-B83F-44A4-B041-50758F271D4B}" type="pres">
      <dgm:prSet presAssocID="{FF105EAF-33BD-448A-8857-6C9EB8E82CC9}" presName="FinalChildText" presStyleLbl="revTx" presStyleIdx="2" presStyleCnt="3" custScaleX="237043" custScaleY="177401" custLinFactNeighborX="-21427" custLinFactNeighborY="207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0E7EB437-F061-4F94-98B4-C6F4E1D1D491}" type="presOf" srcId="{0EF8C9E5-C5DE-4276-9D25-652DA80E6E6C}" destId="{A4F06FC3-8A9D-4B39-8844-E6191C56848B}" srcOrd="0" destOrd="2" presId="urn:microsoft.com/office/officeart/2005/8/layout/StepDownProcess"/>
    <dgm:cxn modelId="{6E466721-06A8-4428-A4D6-46C15C53047D}" type="presOf" srcId="{F7511A34-274F-40D4-95C0-D458F1419882}" destId="{9A9A133F-CF77-4370-B7D2-567147311493}" srcOrd="0" destOrd="1" presId="urn:microsoft.com/office/officeart/2005/8/layout/StepDownProcess"/>
    <dgm:cxn modelId="{B16C6823-F14B-4316-A92B-8E177D9A7414}" srcId="{3F7C38E3-ECC7-4B3E-8406-22ABF058475E}" destId="{F7511A34-274F-40D4-95C0-D458F1419882}" srcOrd="1" destOrd="0" parTransId="{4B3EDF22-B398-41AF-B8BC-3B40616E4E94}" sibTransId="{3570408A-B0C9-4558-83FE-870A5F2CF5D1}"/>
    <dgm:cxn modelId="{FCA4C6AC-72CB-4128-AA06-2459DE150EA5}" srcId="{3F7C38E3-ECC7-4B3E-8406-22ABF058475E}" destId="{D7716F85-5092-46D6-B0BD-4B4EC12B30E7}" srcOrd="0" destOrd="0" parTransId="{F61195E3-AE97-4866-93D8-8EC2243A2922}" sibTransId="{FE7FAD6C-88DB-4B6E-9F02-F3A9BA456A0C}"/>
    <dgm:cxn modelId="{8B9EE0FA-BAA9-4A4D-966C-B6A28B4ADE11}" type="presOf" srcId="{35858011-E1E2-4FD5-BBF4-66A2CB6F00E2}" destId="{7C617E92-B1B3-4E7D-8CBA-01ADCF08EC45}" srcOrd="0" destOrd="0" presId="urn:microsoft.com/office/officeart/2005/8/layout/StepDownProcess"/>
    <dgm:cxn modelId="{960E21BD-18F5-4C67-BCCC-4BEBCA4DA30C}" type="presOf" srcId="{CFA79583-A945-4A82-902C-AD4D644A0325}" destId="{0AC1A209-B83F-44A4-B041-50758F271D4B}" srcOrd="0" destOrd="0" presId="urn:microsoft.com/office/officeart/2005/8/layout/StepDownProcess"/>
    <dgm:cxn modelId="{C780A633-1733-4EB4-B2E8-F8BF73DE4458}" type="presOf" srcId="{F2FFB792-0E88-4C5D-B61D-7D76892096D3}" destId="{A4F06FC3-8A9D-4B39-8844-E6191C56848B}" srcOrd="0" destOrd="3" presId="urn:microsoft.com/office/officeart/2005/8/layout/StepDownProcess"/>
    <dgm:cxn modelId="{67AE37D2-2EAB-4519-A61C-7DADA9B3DCE1}" srcId="{5FC4D237-3DFF-48DB-AD1C-72DB84F978B8}" destId="{3F7C38E3-ECC7-4B3E-8406-22ABF058475E}" srcOrd="0" destOrd="0" parTransId="{A55B8A43-4D29-41E6-8A1C-70D80A7B8FE7}" sibTransId="{4116B802-0851-434F-9D12-5A644865A0F1}"/>
    <dgm:cxn modelId="{8C0BE27D-7D7C-4E9A-9FB6-D7DA1319684C}" type="presOf" srcId="{2D6566EF-8086-4483-9946-22914E818498}" destId="{9A9A133F-CF77-4370-B7D2-567147311493}" srcOrd="0" destOrd="2" presId="urn:microsoft.com/office/officeart/2005/8/layout/StepDownProcess"/>
    <dgm:cxn modelId="{6965431B-DA34-474C-8510-E2EB4A152C7A}" srcId="{FF105EAF-33BD-448A-8857-6C9EB8E82CC9}" destId="{CFA79583-A945-4A82-902C-AD4D644A0325}" srcOrd="0" destOrd="0" parTransId="{C0E8598C-87FF-474E-8F61-EF284A488BE0}" sibTransId="{69BEF265-DA62-4493-9FEA-3375A8D48092}"/>
    <dgm:cxn modelId="{E2C004F9-0CFE-4D57-B705-3F4FDF1FBF2D}" type="presOf" srcId="{D7716F85-5092-46D6-B0BD-4B4EC12B30E7}" destId="{9A9A133F-CF77-4370-B7D2-567147311493}" srcOrd="0" destOrd="0" presId="urn:microsoft.com/office/officeart/2005/8/layout/StepDownProcess"/>
    <dgm:cxn modelId="{5141C295-4F71-4464-A040-FB7486E7A42C}" type="presOf" srcId="{B9D2331D-1049-4524-814C-B15BF7558ED6}" destId="{A4F06FC3-8A9D-4B39-8844-E6191C56848B}" srcOrd="0" destOrd="4" presId="urn:microsoft.com/office/officeart/2005/8/layout/StepDownProcess"/>
    <dgm:cxn modelId="{25963F0C-E202-40D8-B99F-361D72B00CD1}" type="presOf" srcId="{3F7C38E3-ECC7-4B3E-8406-22ABF058475E}" destId="{A9747DA7-0551-411F-B1CD-0955070172C2}" srcOrd="0" destOrd="0" presId="urn:microsoft.com/office/officeart/2005/8/layout/StepDownProcess"/>
    <dgm:cxn modelId="{FDE96B79-5D93-4FB6-8417-882BC0FC8066}" srcId="{35858011-E1E2-4FD5-BBF4-66A2CB6F00E2}" destId="{B9D2331D-1049-4524-814C-B15BF7558ED6}" srcOrd="4" destOrd="0" parTransId="{5D90C76B-1B1B-4294-9312-EB1EE1B1D98A}" sibTransId="{9954E44E-7DEB-403D-9E0E-1C87865B07DF}"/>
    <dgm:cxn modelId="{1A251CB2-7EAF-414B-9703-C4337EBDC373}" type="presOf" srcId="{914240C0-122E-486B-B8A9-E861473D5985}" destId="{A4F06FC3-8A9D-4B39-8844-E6191C56848B}" srcOrd="0" destOrd="1" presId="urn:microsoft.com/office/officeart/2005/8/layout/StepDownProcess"/>
    <dgm:cxn modelId="{3588AC73-DA88-41AC-AF0D-16A9348F3938}" srcId="{5FC4D237-3DFF-48DB-AD1C-72DB84F978B8}" destId="{FF105EAF-33BD-448A-8857-6C9EB8E82CC9}" srcOrd="2" destOrd="0" parTransId="{7F14D3EF-A1A3-4B6A-AAAB-7ED7BB71B731}" sibTransId="{50C0A94D-1AC6-4E0C-BCB7-0C5C6D2FBFD8}"/>
    <dgm:cxn modelId="{1C7DCA42-296E-4E81-841D-1ED101F47061}" srcId="{3F7C38E3-ECC7-4B3E-8406-22ABF058475E}" destId="{2D6566EF-8086-4483-9946-22914E818498}" srcOrd="2" destOrd="0" parTransId="{583E9B95-AD81-4ADA-92F5-9F25E3B45E59}" sibTransId="{A1449874-6E7B-49DC-B1A3-C3BBB264D906}"/>
    <dgm:cxn modelId="{36BF6671-D97A-46B5-9522-AC2A598A272A}" srcId="{35858011-E1E2-4FD5-BBF4-66A2CB6F00E2}" destId="{F2FFB792-0E88-4C5D-B61D-7D76892096D3}" srcOrd="3" destOrd="0" parTransId="{6839A84B-5FCC-42B3-9121-C506862B612F}" sibTransId="{D1C3E360-2C6C-4E2F-BFE7-DCA35DF77B79}"/>
    <dgm:cxn modelId="{9180EBF6-6183-4E63-B07E-5390A29C4080}" type="presOf" srcId="{5FC4D237-3DFF-48DB-AD1C-72DB84F978B8}" destId="{4947F4B6-DE74-40E3-AA39-AFFBCB3503F2}" srcOrd="0" destOrd="0" presId="urn:microsoft.com/office/officeart/2005/8/layout/StepDownProcess"/>
    <dgm:cxn modelId="{4DCBB419-FB16-45BD-803A-DC5E8021B72C}" type="presOf" srcId="{FF105EAF-33BD-448A-8857-6C9EB8E82CC9}" destId="{E6CCB41A-A4F9-49B1-9F9A-B5EF4C63578D}" srcOrd="0" destOrd="0" presId="urn:microsoft.com/office/officeart/2005/8/layout/StepDownProcess"/>
    <dgm:cxn modelId="{E725C719-1D78-4EF8-B855-EBF3BF345261}" srcId="{35858011-E1E2-4FD5-BBF4-66A2CB6F00E2}" destId="{0EF8C9E5-C5DE-4276-9D25-652DA80E6E6C}" srcOrd="2" destOrd="0" parTransId="{2B3391AA-26D2-4EBE-9B5E-C889965E2233}" sibTransId="{51A722BC-1DA6-4AA5-B5B4-30291667B41D}"/>
    <dgm:cxn modelId="{F3716738-B882-42FD-B73B-DD859FDF7842}" srcId="{35858011-E1E2-4FD5-BBF4-66A2CB6F00E2}" destId="{3F89924F-3F53-4873-9262-ED37C532232C}" srcOrd="0" destOrd="0" parTransId="{5329DABE-3311-4C84-8A14-965F7110976A}" sibTransId="{4B59D707-19C3-445C-965A-54FBD985B6B1}"/>
    <dgm:cxn modelId="{626A8DCC-9D3C-42D9-8C76-C531CBE7D94E}" type="presOf" srcId="{3F89924F-3F53-4873-9262-ED37C532232C}" destId="{A4F06FC3-8A9D-4B39-8844-E6191C56848B}" srcOrd="0" destOrd="0" presId="urn:microsoft.com/office/officeart/2005/8/layout/StepDownProcess"/>
    <dgm:cxn modelId="{6736BCCB-4246-46DA-BC90-FBB5EF938AB5}" srcId="{35858011-E1E2-4FD5-BBF4-66A2CB6F00E2}" destId="{914240C0-122E-486B-B8A9-E861473D5985}" srcOrd="1" destOrd="0" parTransId="{71CFF365-230F-4F21-9D5B-0967291EF33D}" sibTransId="{19B8AECA-D603-4DA1-B151-36AA2C375A81}"/>
    <dgm:cxn modelId="{B4B078C7-C9D0-4E1F-83E9-8A2BA8F5707C}" srcId="{5FC4D237-3DFF-48DB-AD1C-72DB84F978B8}" destId="{35858011-E1E2-4FD5-BBF4-66A2CB6F00E2}" srcOrd="1" destOrd="0" parTransId="{1C9AD155-9530-4D82-9DDE-F3E4E7583B07}" sibTransId="{A3D3E129-C4E4-4F39-A97F-C0CF23B5CF63}"/>
    <dgm:cxn modelId="{C77824B7-654C-4096-AF01-809C80ABB99E}" type="presParOf" srcId="{4947F4B6-DE74-40E3-AA39-AFFBCB3503F2}" destId="{59088641-86C3-4D39-9285-7B3C5F41B202}" srcOrd="0" destOrd="0" presId="urn:microsoft.com/office/officeart/2005/8/layout/StepDownProcess"/>
    <dgm:cxn modelId="{D5509A08-5894-4026-B42B-E825D949EE39}" type="presParOf" srcId="{59088641-86C3-4D39-9285-7B3C5F41B202}" destId="{18EE74CC-4237-4DD6-815F-CE0D5E74BB6A}" srcOrd="0" destOrd="0" presId="urn:microsoft.com/office/officeart/2005/8/layout/StepDownProcess"/>
    <dgm:cxn modelId="{6DB59C1D-A858-4ACE-9679-D76A3805E49B}" type="presParOf" srcId="{59088641-86C3-4D39-9285-7B3C5F41B202}" destId="{A9747DA7-0551-411F-B1CD-0955070172C2}" srcOrd="1" destOrd="0" presId="urn:microsoft.com/office/officeart/2005/8/layout/StepDownProcess"/>
    <dgm:cxn modelId="{7E52E8FF-21B8-476A-9C15-373D90BD629C}" type="presParOf" srcId="{59088641-86C3-4D39-9285-7B3C5F41B202}" destId="{9A9A133F-CF77-4370-B7D2-567147311493}" srcOrd="2" destOrd="0" presId="urn:microsoft.com/office/officeart/2005/8/layout/StepDownProcess"/>
    <dgm:cxn modelId="{F75063FE-96FD-4CEE-A6B3-26503E623703}" type="presParOf" srcId="{4947F4B6-DE74-40E3-AA39-AFFBCB3503F2}" destId="{6AEFE870-11EB-4932-958C-0FDAE7E2E11C}" srcOrd="1" destOrd="0" presId="urn:microsoft.com/office/officeart/2005/8/layout/StepDownProcess"/>
    <dgm:cxn modelId="{C3986343-7E32-41BB-9521-60E2CB0A863A}" type="presParOf" srcId="{4947F4B6-DE74-40E3-AA39-AFFBCB3503F2}" destId="{EE9A9156-F3D4-4835-A588-FEB299CE070F}" srcOrd="2" destOrd="0" presId="urn:microsoft.com/office/officeart/2005/8/layout/StepDownProcess"/>
    <dgm:cxn modelId="{D1E7F1C4-39D8-4D23-9508-87BD08CF62A8}" type="presParOf" srcId="{EE9A9156-F3D4-4835-A588-FEB299CE070F}" destId="{6BD4944A-A653-41EE-A1A9-C1EDDAE6DCEA}" srcOrd="0" destOrd="0" presId="urn:microsoft.com/office/officeart/2005/8/layout/StepDownProcess"/>
    <dgm:cxn modelId="{D9CBBD2C-56EF-4461-8549-436205B76C96}" type="presParOf" srcId="{EE9A9156-F3D4-4835-A588-FEB299CE070F}" destId="{7C617E92-B1B3-4E7D-8CBA-01ADCF08EC45}" srcOrd="1" destOrd="0" presId="urn:microsoft.com/office/officeart/2005/8/layout/StepDownProcess"/>
    <dgm:cxn modelId="{09A4DCF2-B445-4A75-9D9F-A3FC89B65CBC}" type="presParOf" srcId="{EE9A9156-F3D4-4835-A588-FEB299CE070F}" destId="{A4F06FC3-8A9D-4B39-8844-E6191C56848B}" srcOrd="2" destOrd="0" presId="urn:microsoft.com/office/officeart/2005/8/layout/StepDownProcess"/>
    <dgm:cxn modelId="{C341F945-2551-4086-A5C2-72C2E23BE8CA}" type="presParOf" srcId="{4947F4B6-DE74-40E3-AA39-AFFBCB3503F2}" destId="{7D8C6981-CFE9-46BC-9B38-C331E969D32F}" srcOrd="3" destOrd="0" presId="urn:microsoft.com/office/officeart/2005/8/layout/StepDownProcess"/>
    <dgm:cxn modelId="{4C5059BA-258C-4FBC-80A1-A1501427B989}" type="presParOf" srcId="{4947F4B6-DE74-40E3-AA39-AFFBCB3503F2}" destId="{596BB1C4-B4D9-4975-A005-49F75D934F68}" srcOrd="4" destOrd="0" presId="urn:microsoft.com/office/officeart/2005/8/layout/StepDownProcess"/>
    <dgm:cxn modelId="{9DF51CD9-3D17-4015-939F-8F413649D60E}" type="presParOf" srcId="{596BB1C4-B4D9-4975-A005-49F75D934F68}" destId="{E6CCB41A-A4F9-49B1-9F9A-B5EF4C63578D}" srcOrd="0" destOrd="0" presId="urn:microsoft.com/office/officeart/2005/8/layout/StepDownProcess"/>
    <dgm:cxn modelId="{4A67AD3D-10DE-44A0-97C9-DA26BFBC3A20}" type="presParOf" srcId="{596BB1C4-B4D9-4975-A005-49F75D934F68}" destId="{0AC1A209-B83F-44A4-B041-50758F271D4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D1244E-E767-4032-AC97-CEE372166161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87A0E582-219E-4E64-81BE-6D8567103172}">
      <dgm:prSet phldrT="[ข้อความ]"/>
      <dgm:spPr>
        <a:solidFill>
          <a:srgbClr val="000099"/>
        </a:solidFill>
      </dgm:spPr>
      <dgm:t>
        <a:bodyPr/>
        <a:lstStyle/>
        <a:p>
          <a:pPr rtl="0"/>
          <a:r>
            <a:rPr kumimoji="0" lang="th-TH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มีแผนยุทธศาสตร์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 </a:t>
          </a:r>
          <a:r>
            <a:rPr kumimoji="0" lang="th-TH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เขต</a:t>
          </a:r>
          <a:endParaRPr lang="th-TH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F0112D7-9A24-4CF7-8F69-0206AF177B0E}" type="parTrans" cxnId="{048C619D-91B2-4B99-893C-730247E78AE6}">
      <dgm:prSet/>
      <dgm:spPr/>
      <dgm:t>
        <a:bodyPr/>
        <a:lstStyle/>
        <a:p>
          <a:endParaRPr lang="th-TH"/>
        </a:p>
      </dgm:t>
    </dgm:pt>
    <dgm:pt modelId="{12793CC3-E9CD-4A15-9E78-00ED14E31D98}" type="sibTrans" cxnId="{048C619D-91B2-4B99-893C-730247E78AE6}">
      <dgm:prSet/>
      <dgm:spPr/>
      <dgm:t>
        <a:bodyPr/>
        <a:lstStyle/>
        <a:p>
          <a:endParaRPr lang="th-TH"/>
        </a:p>
      </dgm:t>
    </dgm:pt>
    <dgm:pt modelId="{526EF055-399E-41AE-A964-E21CC9062D96}">
      <dgm:prSet phldrT="[ข้อความ]" custT="1"/>
      <dgm:spPr>
        <a:solidFill>
          <a:srgbClr val="00B0F0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กำหนดเป็นนโยบายระดับเขต</a:t>
          </a:r>
          <a:endParaRPr lang="th-TH" sz="14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4D3C7EA-CDC0-43B9-8B9E-04206BEB0DF4}" type="parTrans" cxnId="{7A2A3FB1-D862-4BBA-923F-232B4A4FFF3D}">
      <dgm:prSet/>
      <dgm:spPr/>
      <dgm:t>
        <a:bodyPr/>
        <a:lstStyle/>
        <a:p>
          <a:endParaRPr lang="th-TH"/>
        </a:p>
      </dgm:t>
    </dgm:pt>
    <dgm:pt modelId="{D4F3BF07-7099-4467-BA85-70CF334F8580}" type="sibTrans" cxnId="{7A2A3FB1-D862-4BBA-923F-232B4A4FFF3D}">
      <dgm:prSet/>
      <dgm:spPr/>
      <dgm:t>
        <a:bodyPr/>
        <a:lstStyle/>
        <a:p>
          <a:endParaRPr lang="th-TH"/>
        </a:p>
      </dgm:t>
    </dgm:pt>
    <dgm:pt modelId="{DFA39730-C473-40D2-B521-58D01D0E3DC5}">
      <dgm:prSet phldrT="[ข้อความ]" custT="1"/>
      <dgm:spPr>
        <a:solidFill>
          <a:srgbClr val="00B0F0"/>
        </a:solidFill>
      </dgm:spPr>
      <dgm:t>
        <a:bodyPr/>
        <a:lstStyle/>
        <a:p>
          <a:pPr rtl="0"/>
          <a:r>
            <a:rPr kumimoji="0" lang="th-TH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ร่วมจัดทำแผนยุทธศาสตร์และแผนปฏิบัติการเครือข่าย ระดับเขต</a:t>
          </a:r>
          <a:endParaRPr lang="th-TH" sz="12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CF7B961-5B96-4BFC-8F73-7F1EBF5E7740}" type="parTrans" cxnId="{BD96001C-171A-4554-9092-B21B4273049F}">
      <dgm:prSet/>
      <dgm:spPr/>
      <dgm:t>
        <a:bodyPr/>
        <a:lstStyle/>
        <a:p>
          <a:endParaRPr lang="th-TH"/>
        </a:p>
      </dgm:t>
    </dgm:pt>
    <dgm:pt modelId="{9A5B2D95-5797-4468-97D6-60082303100B}" type="sibTrans" cxnId="{BD96001C-171A-4554-9092-B21B4273049F}">
      <dgm:prSet/>
      <dgm:spPr/>
      <dgm:t>
        <a:bodyPr/>
        <a:lstStyle/>
        <a:p>
          <a:endParaRPr lang="th-TH"/>
        </a:p>
      </dgm:t>
    </dgm:pt>
    <dgm:pt modelId="{AB8BB635-74C0-49FB-A481-F9EDC28FBD37}">
      <dgm:prSet phldrT="[ข้อความ]" custT="1"/>
      <dgm:spPr>
        <a:solidFill>
          <a:srgbClr val="99FF33"/>
        </a:solidFill>
      </dgm:spPr>
      <dgm:t>
        <a:bodyPr/>
        <a:lstStyle/>
        <a:p>
          <a:pPr rtl="0"/>
          <a:r>
            <a:rPr lang="en-US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Monitor </a:t>
          </a:r>
          <a:r>
            <a:rPr lang="th-TH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รายงาน </a:t>
          </a:r>
          <a:r>
            <a:rPr lang="en-US" sz="1500" b="1" dirty="0" err="1" smtClean="0">
              <a:latin typeface="Tahoma" pitchFamily="34" charset="0"/>
              <a:ea typeface="Tahoma" pitchFamily="34" charset="0"/>
              <a:cs typeface="Tahoma" pitchFamily="34" charset="0"/>
            </a:rPr>
            <a:t>MMR&amp;Nearmissed</a:t>
          </a:r>
          <a:endParaRPr lang="th-TH" sz="15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06A9A65-B367-4170-AB9B-3B2D36036D15}" type="parTrans" cxnId="{CBD9BBA0-E670-42F8-9672-5C864D81E497}">
      <dgm:prSet/>
      <dgm:spPr/>
      <dgm:t>
        <a:bodyPr/>
        <a:lstStyle/>
        <a:p>
          <a:endParaRPr lang="th-TH"/>
        </a:p>
      </dgm:t>
    </dgm:pt>
    <dgm:pt modelId="{8CF5156D-56BD-44F3-A731-F60A85E082B2}" type="sibTrans" cxnId="{CBD9BBA0-E670-42F8-9672-5C864D81E497}">
      <dgm:prSet/>
      <dgm:spPr/>
      <dgm:t>
        <a:bodyPr/>
        <a:lstStyle/>
        <a:p>
          <a:endParaRPr lang="th-TH"/>
        </a:p>
      </dgm:t>
    </dgm:pt>
    <dgm:pt modelId="{9760F32B-EFC2-4569-AF42-768E23915D49}">
      <dgm:prSet phldrT="[ข้อความ]" custT="1"/>
      <dgm:spPr>
        <a:solidFill>
          <a:srgbClr val="00CC99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จัดทำระบบรายงาน</a:t>
          </a:r>
          <a:endParaRPr lang="th-TH" sz="1400" b="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E195571-DE66-4D94-BC40-D3D85506ACAF}" type="parTrans" cxnId="{5A3C5E47-357D-474C-961C-A1E3A46847DF}">
      <dgm:prSet/>
      <dgm:spPr/>
      <dgm:t>
        <a:bodyPr/>
        <a:lstStyle/>
        <a:p>
          <a:endParaRPr lang="th-TH"/>
        </a:p>
      </dgm:t>
    </dgm:pt>
    <dgm:pt modelId="{A7C46EF3-7E1E-4EC3-8445-8E83EDCA70E4}" type="sibTrans" cxnId="{5A3C5E47-357D-474C-961C-A1E3A46847DF}">
      <dgm:prSet/>
      <dgm:spPr/>
      <dgm:t>
        <a:bodyPr/>
        <a:lstStyle/>
        <a:p>
          <a:endParaRPr lang="th-TH"/>
        </a:p>
      </dgm:t>
    </dgm:pt>
    <dgm:pt modelId="{40A525AE-ECC2-4566-8DC9-21981C7DC2FA}">
      <dgm:prSet phldrT="[ข้อความ]" custT="1"/>
      <dgm:spPr>
        <a:solidFill>
          <a:srgbClr val="00CC99"/>
        </a:solidFill>
      </dgm:spPr>
      <dgm:t>
        <a:bodyPr/>
        <a:lstStyle/>
        <a:p>
          <a:pPr rtl="0"/>
          <a:r>
            <a:rPr lang="th-TH" sz="1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ทุกจังหวัด</a:t>
          </a:r>
        </a:p>
        <a:p>
          <a:pPr rtl="0"/>
          <a:r>
            <a:rPr lang="th-TH" sz="1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จัดส่งรายงาน</a:t>
          </a:r>
        </a:p>
        <a:p>
          <a:pPr rtl="0"/>
          <a:r>
            <a:rPr lang="th-TH" sz="1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ทุกวันจันทร์</a:t>
          </a:r>
          <a:endParaRPr lang="th-TH" sz="14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C3013E8-04DE-4A1A-B175-517854A09581}" type="parTrans" cxnId="{32CC5B3D-EC1B-41DE-8E4D-91B35320001A}">
      <dgm:prSet/>
      <dgm:spPr/>
      <dgm:t>
        <a:bodyPr/>
        <a:lstStyle/>
        <a:p>
          <a:endParaRPr lang="th-TH"/>
        </a:p>
      </dgm:t>
    </dgm:pt>
    <dgm:pt modelId="{9211C46D-20E1-4124-8778-916696AABB0F}" type="sibTrans" cxnId="{32CC5B3D-EC1B-41DE-8E4D-91B35320001A}">
      <dgm:prSet/>
      <dgm:spPr/>
      <dgm:t>
        <a:bodyPr/>
        <a:lstStyle/>
        <a:p>
          <a:endParaRPr lang="th-TH"/>
        </a:p>
      </dgm:t>
    </dgm:pt>
    <dgm:pt modelId="{4F4BF668-04FD-4AEA-9EA7-9601C35C69E8}">
      <dgm:prSet phldrT="[ข้อความ]"/>
      <dgm:spPr>
        <a:solidFill>
          <a:srgbClr val="990099"/>
        </a:solidFill>
      </dgm:spPr>
      <dgm:t>
        <a:bodyPr/>
        <a:lstStyle/>
        <a:p>
          <a:pPr rtl="0"/>
          <a:r>
            <a:rPr kumimoji="0" lang="th-TH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มีรพ.ต้นแบบด้านมาตรฐาน 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5619DF8-A81C-4E6E-B5DC-74BD7D94F353}" type="parTrans" cxnId="{B10F2F99-CAC9-42C9-9C9D-B61D78C5D223}">
      <dgm:prSet/>
      <dgm:spPr/>
      <dgm:t>
        <a:bodyPr/>
        <a:lstStyle/>
        <a:p>
          <a:endParaRPr lang="th-TH"/>
        </a:p>
      </dgm:t>
    </dgm:pt>
    <dgm:pt modelId="{A5132449-BCFA-4BB4-AA6F-647222BB38D8}" type="sibTrans" cxnId="{B10F2F99-CAC9-42C9-9C9D-B61D78C5D223}">
      <dgm:prSet/>
      <dgm:spPr/>
      <dgm:t>
        <a:bodyPr/>
        <a:lstStyle/>
        <a:p>
          <a:endParaRPr lang="th-TH"/>
        </a:p>
      </dgm:t>
    </dgm:pt>
    <dgm:pt modelId="{9472EB8C-E091-4342-87D3-316EE0CDCB7A}">
      <dgm:prSet phldrT="[ข้อความ]" custT="1"/>
      <dgm:spPr>
        <a:solidFill>
          <a:srgbClr val="CCFF66"/>
        </a:solidFill>
      </dgm:spPr>
      <dgm:t>
        <a:bodyPr/>
        <a:lstStyle/>
        <a:p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รพ.ต้นแบบด้านมาตรฐาน 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sz="1400" b="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E216A7C-66D9-4D2F-90AA-33890AF68196}" type="parTrans" cxnId="{B3FF9F0F-D1FB-4489-AC42-DF57DAC8D280}">
      <dgm:prSet/>
      <dgm:spPr/>
      <dgm:t>
        <a:bodyPr/>
        <a:lstStyle/>
        <a:p>
          <a:endParaRPr lang="th-TH"/>
        </a:p>
      </dgm:t>
    </dgm:pt>
    <dgm:pt modelId="{96378DB0-DAD9-41FB-B7C7-BDCAC2206EEF}" type="sibTrans" cxnId="{B3FF9F0F-D1FB-4489-AC42-DF57DAC8D280}">
      <dgm:prSet/>
      <dgm:spPr/>
      <dgm:t>
        <a:bodyPr/>
        <a:lstStyle/>
        <a:p>
          <a:endParaRPr lang="th-TH"/>
        </a:p>
      </dgm:t>
    </dgm:pt>
    <dgm:pt modelId="{3A1FE081-9CAE-460F-A3E1-02C7DC8181C5}">
      <dgm:prSet phldrT="[ข้อความ]" custT="1"/>
      <dgm:spPr>
        <a:solidFill>
          <a:srgbClr val="CCFF66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พัฒนาระบบบริการ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 ANC LR PP </a:t>
          </a:r>
          <a:endParaRPr lang="th-TH" sz="14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331FDAE-5558-4DD4-A154-E6BA735B4A56}" type="parTrans" cxnId="{CE4B9684-8735-4D60-AED2-7443A3394A75}">
      <dgm:prSet/>
      <dgm:spPr/>
      <dgm:t>
        <a:bodyPr/>
        <a:lstStyle/>
        <a:p>
          <a:endParaRPr lang="th-TH"/>
        </a:p>
      </dgm:t>
    </dgm:pt>
    <dgm:pt modelId="{98FD94C9-C3F2-4235-9D60-1125CBCDCD09}" type="sibTrans" cxnId="{CE4B9684-8735-4D60-AED2-7443A3394A75}">
      <dgm:prSet/>
      <dgm:spPr/>
      <dgm:t>
        <a:bodyPr/>
        <a:lstStyle/>
        <a:p>
          <a:endParaRPr lang="th-TH"/>
        </a:p>
      </dgm:t>
    </dgm:pt>
    <dgm:pt modelId="{2B59C989-A624-40BF-B3C5-E4AAACA1D7AD}">
      <dgm:prSet custT="1"/>
      <dgm:spPr>
        <a:solidFill>
          <a:srgbClr val="00B0F0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ประกาศนโยบายและขับเคลื่อนระดับเขต</a:t>
          </a:r>
          <a:endParaRPr lang="th-TH" sz="1400" b="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77DD950-D81B-49EB-AAD5-587CD104CD28}" type="parTrans" cxnId="{63724F5A-2F67-46C0-9444-7A563F19BC11}">
      <dgm:prSet/>
      <dgm:spPr/>
      <dgm:t>
        <a:bodyPr/>
        <a:lstStyle/>
        <a:p>
          <a:endParaRPr lang="th-TH"/>
        </a:p>
      </dgm:t>
    </dgm:pt>
    <dgm:pt modelId="{464AF603-5509-42A4-A05C-42469698A989}" type="sibTrans" cxnId="{63724F5A-2F67-46C0-9444-7A563F19BC11}">
      <dgm:prSet/>
      <dgm:spPr/>
      <dgm:t>
        <a:bodyPr/>
        <a:lstStyle/>
        <a:p>
          <a:endParaRPr lang="th-TH"/>
        </a:p>
      </dgm:t>
    </dgm:pt>
    <dgm:pt modelId="{120DCCB0-2443-4291-9339-E767F780B19E}">
      <dgm:prSet custT="1"/>
      <dgm:spPr>
        <a:solidFill>
          <a:srgbClr val="00B0F0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ต.ค.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- พ.ย.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endParaRPr lang="th-TH" sz="1400" b="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C71A529-383B-4BA7-80E2-AE772787694B}" type="parTrans" cxnId="{491CCE9C-FF53-4BFD-9C35-A70610082641}">
      <dgm:prSet/>
      <dgm:spPr/>
      <dgm:t>
        <a:bodyPr/>
        <a:lstStyle/>
        <a:p>
          <a:endParaRPr lang="th-TH"/>
        </a:p>
      </dgm:t>
    </dgm:pt>
    <dgm:pt modelId="{5E3C921A-7A21-40AA-8006-60E0B67964FE}" type="sibTrans" cxnId="{491CCE9C-FF53-4BFD-9C35-A70610082641}">
      <dgm:prSet/>
      <dgm:spPr/>
      <dgm:t>
        <a:bodyPr/>
        <a:lstStyle/>
        <a:p>
          <a:endParaRPr lang="th-TH"/>
        </a:p>
      </dgm:t>
    </dgm:pt>
    <dgm:pt modelId="{441C1F1A-1F41-4EF8-B827-F38F6BC6A927}">
      <dgm:prSet phldrT="[ข้อความ]"/>
      <dgm:spPr>
        <a:solidFill>
          <a:srgbClr val="FF9966"/>
        </a:solidFill>
      </dgm:spPr>
      <dgm:t>
        <a:bodyPr/>
        <a:lstStyle/>
        <a:p>
          <a:pPr rtl="0"/>
          <a:r>
            <a:rPr kumimoji="0" lang="th-TH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เป็นเขตสุขภาพต้นแบบด้าน 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532FBE9-ED7D-4C3C-BC5D-4BC4C778168B}" type="parTrans" cxnId="{CCB6E447-1E44-42A3-AE29-18489D728EF0}">
      <dgm:prSet/>
      <dgm:spPr/>
      <dgm:t>
        <a:bodyPr/>
        <a:lstStyle/>
        <a:p>
          <a:endParaRPr lang="th-TH"/>
        </a:p>
      </dgm:t>
    </dgm:pt>
    <dgm:pt modelId="{3FD95BF8-F06B-4A0B-B487-1BBED15F7300}" type="sibTrans" cxnId="{CCB6E447-1E44-42A3-AE29-18489D728EF0}">
      <dgm:prSet/>
      <dgm:spPr/>
      <dgm:t>
        <a:bodyPr/>
        <a:lstStyle/>
        <a:p>
          <a:endParaRPr lang="th-TH"/>
        </a:p>
      </dgm:t>
    </dgm:pt>
    <dgm:pt modelId="{76B90FAC-94C2-4AB7-BAC6-FC25018D1EA7}">
      <dgm:prSet custT="1"/>
      <dgm:spPr>
        <a:solidFill>
          <a:srgbClr val="00CC99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ต.ค.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- ก.ย.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62</a:t>
          </a:r>
          <a:endParaRPr lang="th-TH" sz="14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4C1558D-14C6-466E-939B-DC76934619D4}" type="parTrans" cxnId="{37F07CC1-CB42-4121-B3C6-525694C88D99}">
      <dgm:prSet/>
      <dgm:spPr/>
      <dgm:t>
        <a:bodyPr/>
        <a:lstStyle/>
        <a:p>
          <a:endParaRPr lang="th-TH"/>
        </a:p>
      </dgm:t>
    </dgm:pt>
    <dgm:pt modelId="{8FB24598-2C50-42CD-B20E-DB51A4864E9B}" type="sibTrans" cxnId="{37F07CC1-CB42-4121-B3C6-525694C88D99}">
      <dgm:prSet/>
      <dgm:spPr/>
      <dgm:t>
        <a:bodyPr/>
        <a:lstStyle/>
        <a:p>
          <a:endParaRPr lang="th-TH"/>
        </a:p>
      </dgm:t>
    </dgm:pt>
    <dgm:pt modelId="{1B259219-A7B0-4E13-83B9-C1FECA026417}">
      <dgm:prSet custT="1"/>
      <dgm:spPr>
        <a:solidFill>
          <a:srgbClr val="CCFF66"/>
        </a:solidFill>
      </dgm:spPr>
      <dgm:t>
        <a:bodyPr/>
        <a:lstStyle/>
        <a:p>
          <a:pPr rtl="0"/>
          <a:r>
            <a:rPr lang="en-US" sz="1400" b="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KM &amp; CQI &amp; Best practice</a:t>
          </a:r>
          <a:endParaRPr lang="th-TH" sz="1400" b="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1657EE8-6004-4B33-A52F-227A712BC850}" type="parTrans" cxnId="{B0FB163F-97FA-4F84-AB52-914E62C64288}">
      <dgm:prSet/>
      <dgm:spPr/>
      <dgm:t>
        <a:bodyPr/>
        <a:lstStyle/>
        <a:p>
          <a:endParaRPr lang="th-TH"/>
        </a:p>
      </dgm:t>
    </dgm:pt>
    <dgm:pt modelId="{6441CF0C-803B-4B81-9503-A43D7C2CFCF1}" type="sibTrans" cxnId="{B0FB163F-97FA-4F84-AB52-914E62C64288}">
      <dgm:prSet/>
      <dgm:spPr/>
      <dgm:t>
        <a:bodyPr/>
        <a:lstStyle/>
        <a:p>
          <a:endParaRPr lang="th-TH"/>
        </a:p>
      </dgm:t>
    </dgm:pt>
    <dgm:pt modelId="{349CA0B9-3632-4919-9EF7-9000F8A344DC}">
      <dgm:prSet custT="1"/>
      <dgm:spPr>
        <a:solidFill>
          <a:srgbClr val="CCFF66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ม.ค.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- ก.ย.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62</a:t>
          </a:r>
          <a:endParaRPr lang="th-TH" sz="14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C20792C-1540-4A3D-9E5D-2FC69322B1D3}" type="parTrans" cxnId="{10F2B784-872F-4939-A79E-65EB04BA46BD}">
      <dgm:prSet/>
      <dgm:spPr/>
      <dgm:t>
        <a:bodyPr/>
        <a:lstStyle/>
        <a:p>
          <a:endParaRPr lang="th-TH"/>
        </a:p>
      </dgm:t>
    </dgm:pt>
    <dgm:pt modelId="{D43E1CE7-FED8-4192-8C5E-23012F098028}" type="sibTrans" cxnId="{10F2B784-872F-4939-A79E-65EB04BA46BD}">
      <dgm:prSet/>
      <dgm:spPr/>
      <dgm:t>
        <a:bodyPr/>
        <a:lstStyle/>
        <a:p>
          <a:endParaRPr lang="th-TH"/>
        </a:p>
      </dgm:t>
    </dgm:pt>
    <dgm:pt modelId="{141D482B-6BA6-4B5E-B634-7ACD42AD2871}">
      <dgm:prSet custT="1"/>
      <dgm:spPr>
        <a:solidFill>
          <a:srgbClr val="FF9933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เขตสุขภาพต้นแบบด้าน 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sz="1400" b="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C30038D-C6AF-4CBC-A383-BCD6AFEAD86A}" type="parTrans" cxnId="{6B041BD2-7F8A-4525-98BA-B2DBA006E0A1}">
      <dgm:prSet/>
      <dgm:spPr/>
      <dgm:t>
        <a:bodyPr/>
        <a:lstStyle/>
        <a:p>
          <a:endParaRPr lang="th-TH"/>
        </a:p>
      </dgm:t>
    </dgm:pt>
    <dgm:pt modelId="{BA56B456-1B03-4BD1-8067-EEA0AE5542AC}" type="sibTrans" cxnId="{6B041BD2-7F8A-4525-98BA-B2DBA006E0A1}">
      <dgm:prSet/>
      <dgm:spPr/>
      <dgm:t>
        <a:bodyPr/>
        <a:lstStyle/>
        <a:p>
          <a:endParaRPr lang="th-TH"/>
        </a:p>
      </dgm:t>
    </dgm:pt>
    <dgm:pt modelId="{106F6987-4E08-40AB-AFB1-816CBFA63B92}">
      <dgm:prSet custT="1"/>
      <dgm:spPr>
        <a:solidFill>
          <a:srgbClr val="FF9933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เครือข่ายมีแผนการดูแล 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sz="14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9AAB227-809D-45E7-9945-6A04EEE5E101}" type="parTrans" cxnId="{B86E386E-7DA4-456B-94F9-C55620A17F1A}">
      <dgm:prSet/>
      <dgm:spPr/>
      <dgm:t>
        <a:bodyPr/>
        <a:lstStyle/>
        <a:p>
          <a:endParaRPr lang="th-TH"/>
        </a:p>
      </dgm:t>
    </dgm:pt>
    <dgm:pt modelId="{CBC227D5-CC68-4478-8E0E-EABB7A06109C}" type="sibTrans" cxnId="{B86E386E-7DA4-456B-94F9-C55620A17F1A}">
      <dgm:prSet/>
      <dgm:spPr/>
      <dgm:t>
        <a:bodyPr/>
        <a:lstStyle/>
        <a:p>
          <a:endParaRPr lang="th-TH"/>
        </a:p>
      </dgm:t>
    </dgm:pt>
    <dgm:pt modelId="{8D0C0E19-B949-4612-A4FD-EC13B3B2E246}">
      <dgm:prSet custT="1"/>
      <dgm:spPr>
        <a:solidFill>
          <a:srgbClr val="FF9933"/>
        </a:solidFill>
      </dgm:spPr>
      <dgm:t>
        <a:bodyPr/>
        <a:lstStyle/>
        <a:p>
          <a:r>
            <a:rPr lang="en-US" sz="1400" b="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Best practice </a:t>
          </a:r>
          <a:r>
            <a:rPr lang="th-TH" sz="1400" b="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การดูแล </a:t>
          </a:r>
          <a:r>
            <a:rPr lang="en-US" sz="1400" b="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sz="1400" b="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752C94B-8842-43C7-B7A9-0210D91B5191}" type="parTrans" cxnId="{79B20A2A-90D2-4C04-BDB1-064AE05BA0F6}">
      <dgm:prSet/>
      <dgm:spPr/>
      <dgm:t>
        <a:bodyPr/>
        <a:lstStyle/>
        <a:p>
          <a:endParaRPr lang="th-TH"/>
        </a:p>
      </dgm:t>
    </dgm:pt>
    <dgm:pt modelId="{04DE2383-3486-41E7-90BD-A6252B077B01}" type="sibTrans" cxnId="{79B20A2A-90D2-4C04-BDB1-064AE05BA0F6}">
      <dgm:prSet/>
      <dgm:spPr/>
      <dgm:t>
        <a:bodyPr/>
        <a:lstStyle/>
        <a:p>
          <a:endParaRPr lang="th-TH"/>
        </a:p>
      </dgm:t>
    </dgm:pt>
    <dgm:pt modelId="{ABD60295-CDDE-4774-BEA5-863D1816A3D1}">
      <dgm:prSet custT="1"/>
      <dgm:spPr>
        <a:solidFill>
          <a:srgbClr val="FF9933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ต.ค.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62</a:t>
          </a:r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- ก.ย.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63</a:t>
          </a:r>
          <a:endParaRPr lang="th-TH" sz="1400" b="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25017CF-FC6F-4947-809F-3FF414FE1719}" type="parTrans" cxnId="{00FD86BA-C094-4988-A8D3-EA8F4817ACC1}">
      <dgm:prSet/>
      <dgm:spPr/>
      <dgm:t>
        <a:bodyPr/>
        <a:lstStyle/>
        <a:p>
          <a:endParaRPr lang="th-TH"/>
        </a:p>
      </dgm:t>
    </dgm:pt>
    <dgm:pt modelId="{A97DE2D0-9370-44B6-9862-60F96CA25669}" type="sibTrans" cxnId="{00FD86BA-C094-4988-A8D3-EA8F4817ACC1}">
      <dgm:prSet/>
      <dgm:spPr/>
      <dgm:t>
        <a:bodyPr/>
        <a:lstStyle/>
        <a:p>
          <a:endParaRPr lang="th-TH"/>
        </a:p>
      </dgm:t>
    </dgm:pt>
    <dgm:pt modelId="{51688F6C-6116-4D0B-A64B-CC7521230101}">
      <dgm:prSet/>
      <dgm:spPr>
        <a:solidFill>
          <a:srgbClr val="00FF99"/>
        </a:solidFill>
      </dgm:spPr>
      <dgm:t>
        <a:bodyPr/>
        <a:lstStyle/>
        <a:p>
          <a:pPr rtl="0"/>
          <a:r>
            <a:rPr kumimoji="0" lang="th-TH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กำหนด 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Zoning </a:t>
          </a:r>
          <a:r>
            <a:rPr kumimoji="0" lang="th-TH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การดูแล 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r>
            <a:rPr kumimoji="0" lang="th-TH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 เขต</a:t>
          </a:r>
          <a:endParaRPr lang="th-TH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18ECC74-9112-497F-8D87-E26E5D38A15F}" type="parTrans" cxnId="{8AEF94BC-79D0-4B6E-9349-E56B3B2A0793}">
      <dgm:prSet/>
      <dgm:spPr/>
      <dgm:t>
        <a:bodyPr/>
        <a:lstStyle/>
        <a:p>
          <a:endParaRPr lang="th-TH"/>
        </a:p>
      </dgm:t>
    </dgm:pt>
    <dgm:pt modelId="{E00F69D4-A396-4672-B828-572DC1837C4A}" type="sibTrans" cxnId="{8AEF94BC-79D0-4B6E-9349-E56B3B2A0793}">
      <dgm:prSet/>
      <dgm:spPr/>
      <dgm:t>
        <a:bodyPr/>
        <a:lstStyle/>
        <a:p>
          <a:endParaRPr lang="th-TH"/>
        </a:p>
      </dgm:t>
    </dgm:pt>
    <dgm:pt modelId="{B2FBCA50-C809-4191-A714-CD817F4BCD02}">
      <dgm:prSet custT="1"/>
      <dgm:spPr>
        <a:solidFill>
          <a:srgbClr val="92D050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กำหนด 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Zoning </a:t>
          </a:r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การดูแลเครือข่าย</a:t>
          </a:r>
          <a:endParaRPr lang="th-TH" sz="14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85E5919-F2D7-4598-8234-03018BD314FC}" type="sibTrans" cxnId="{AFCE4761-4D94-4C7B-84F3-5C89FEFC2A38}">
      <dgm:prSet/>
      <dgm:spPr/>
      <dgm:t>
        <a:bodyPr/>
        <a:lstStyle/>
        <a:p>
          <a:endParaRPr lang="th-TH"/>
        </a:p>
      </dgm:t>
    </dgm:pt>
    <dgm:pt modelId="{15524106-4963-419B-BA82-C93A100DE2EE}" type="parTrans" cxnId="{AFCE4761-4D94-4C7B-84F3-5C89FEFC2A38}">
      <dgm:prSet/>
      <dgm:spPr/>
      <dgm:t>
        <a:bodyPr/>
        <a:lstStyle/>
        <a:p>
          <a:endParaRPr lang="th-TH"/>
        </a:p>
      </dgm:t>
    </dgm:pt>
    <dgm:pt modelId="{20385B56-8080-4614-8075-75D6BC540F8B}">
      <dgm:prSet custT="1"/>
      <dgm:spPr>
        <a:solidFill>
          <a:srgbClr val="92D050"/>
        </a:solidFill>
      </dgm:spPr>
      <dgm:t>
        <a:bodyPr/>
        <a:lstStyle/>
        <a:p>
          <a:pPr rtl="0"/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Sharing </a:t>
          </a:r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สูติแพทย์ ดูแล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&amp;</a:t>
          </a:r>
          <a:r>
            <a:rPr kumimoji="0" lang="en-US" sz="14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cosult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เครือข่าย</a:t>
          </a:r>
          <a:endParaRPr lang="th-TH" sz="14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BC3D334-169E-4DA3-AD81-603A3045A299}" type="parTrans" cxnId="{E6CD2D16-D135-41FB-8685-0C6AC9763934}">
      <dgm:prSet/>
      <dgm:spPr/>
      <dgm:t>
        <a:bodyPr/>
        <a:lstStyle/>
        <a:p>
          <a:endParaRPr lang="th-TH"/>
        </a:p>
      </dgm:t>
    </dgm:pt>
    <dgm:pt modelId="{DDAFD343-A4CF-43A7-BC39-E23C8861A772}" type="sibTrans" cxnId="{E6CD2D16-D135-41FB-8685-0C6AC9763934}">
      <dgm:prSet/>
      <dgm:spPr/>
      <dgm:t>
        <a:bodyPr/>
        <a:lstStyle/>
        <a:p>
          <a:endParaRPr lang="th-TH"/>
        </a:p>
      </dgm:t>
    </dgm:pt>
    <dgm:pt modelId="{F68BF8FC-36D2-4DDA-8759-E9517D1F5F74}">
      <dgm:prSet custT="1"/>
      <dgm:spPr>
        <a:solidFill>
          <a:srgbClr val="92D050"/>
        </a:solidFill>
      </dgm:spPr>
      <dgm:t>
        <a:bodyPr/>
        <a:lstStyle/>
        <a:p>
          <a:pPr rtl="0"/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Coaching MCH Board </a:t>
          </a:r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รพศ./</a:t>
          </a:r>
          <a:r>
            <a:rPr kumimoji="0" lang="th-TH" sz="14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รพท</a:t>
          </a:r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.</a:t>
          </a:r>
          <a:endParaRPr lang="th-TH" sz="14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1C35498-4AB3-4816-9A12-CDEB63651BF1}" type="parTrans" cxnId="{2075CB23-C919-4229-89BF-FB394C926A2C}">
      <dgm:prSet/>
      <dgm:spPr/>
      <dgm:t>
        <a:bodyPr/>
        <a:lstStyle/>
        <a:p>
          <a:endParaRPr lang="th-TH"/>
        </a:p>
      </dgm:t>
    </dgm:pt>
    <dgm:pt modelId="{B4DE35E5-03ED-4139-B5B4-DEFEC88A34CD}" type="sibTrans" cxnId="{2075CB23-C919-4229-89BF-FB394C926A2C}">
      <dgm:prSet/>
      <dgm:spPr/>
      <dgm:t>
        <a:bodyPr/>
        <a:lstStyle/>
        <a:p>
          <a:endParaRPr lang="th-TH"/>
        </a:p>
      </dgm:t>
    </dgm:pt>
    <dgm:pt modelId="{656AFCBE-FD82-465D-9CC7-171603E691F8}">
      <dgm:prSet custT="1"/>
      <dgm:spPr>
        <a:solidFill>
          <a:srgbClr val="92D050"/>
        </a:solidFill>
      </dgm:spPr>
      <dgm:t>
        <a:bodyPr/>
        <a:lstStyle/>
        <a:p>
          <a:pPr rtl="0"/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ต.ค.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r>
            <a:rPr kumimoji="0" 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- ธ.ค.</a:t>
          </a:r>
          <a:r>
            <a: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endParaRPr lang="th-TH" sz="14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D00F511-2A59-487B-8D6E-93000CCCA31F}" type="parTrans" cxnId="{73888E3E-EC2B-4323-8516-A6F895B9DCAC}">
      <dgm:prSet/>
      <dgm:spPr/>
      <dgm:t>
        <a:bodyPr/>
        <a:lstStyle/>
        <a:p>
          <a:endParaRPr lang="th-TH"/>
        </a:p>
      </dgm:t>
    </dgm:pt>
    <dgm:pt modelId="{474D63D4-A1C0-4C6D-8292-E9A967D59F87}" type="sibTrans" cxnId="{73888E3E-EC2B-4323-8516-A6F895B9DCAC}">
      <dgm:prSet/>
      <dgm:spPr/>
      <dgm:t>
        <a:bodyPr/>
        <a:lstStyle/>
        <a:p>
          <a:endParaRPr lang="th-TH"/>
        </a:p>
      </dgm:t>
    </dgm:pt>
    <dgm:pt modelId="{0EF1AB74-69A0-4DA6-8EA2-39DCA8D4C901}">
      <dgm:prSet phldrT="[ข้อความ]" custT="1"/>
      <dgm:spPr>
        <a:solidFill>
          <a:srgbClr val="00CC99"/>
        </a:solidFill>
      </dgm:spPr>
      <dgm:t>
        <a:bodyPr/>
        <a:lstStyle/>
        <a:p>
          <a:pPr rtl="0"/>
          <a:r>
            <a:rPr lang="th-TH" sz="1400" b="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รวบรวมรายงานเสนอผู้บริหาร</a:t>
          </a:r>
          <a:endParaRPr lang="th-TH" sz="1400" b="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FF1D4F9-4E21-4BA2-8410-2210D45CB8C0}" type="parTrans" cxnId="{891FDBC9-7847-428C-A283-BB133EC352C0}">
      <dgm:prSet/>
      <dgm:spPr/>
      <dgm:t>
        <a:bodyPr/>
        <a:lstStyle/>
        <a:p>
          <a:endParaRPr lang="th-TH"/>
        </a:p>
      </dgm:t>
    </dgm:pt>
    <dgm:pt modelId="{BD1079F2-2958-4742-8970-E355C3BD6B5D}" type="sibTrans" cxnId="{891FDBC9-7847-428C-A283-BB133EC352C0}">
      <dgm:prSet/>
      <dgm:spPr/>
      <dgm:t>
        <a:bodyPr/>
        <a:lstStyle/>
        <a:p>
          <a:endParaRPr lang="th-TH"/>
        </a:p>
      </dgm:t>
    </dgm:pt>
    <dgm:pt modelId="{73A691E9-F488-4A89-955D-8BEF9C2EA785}" type="pres">
      <dgm:prSet presAssocID="{A4D1244E-E767-4032-AC97-CEE37216616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D63FFD0E-83E8-4190-A700-00EA43EAB3A9}" type="pres">
      <dgm:prSet presAssocID="{87A0E582-219E-4E64-81BE-6D8567103172}" presName="compNode" presStyleCnt="0"/>
      <dgm:spPr/>
    </dgm:pt>
    <dgm:pt modelId="{773923D9-E9C8-4978-B7E2-B77F3855F9E0}" type="pres">
      <dgm:prSet presAssocID="{87A0E582-219E-4E64-81BE-6D8567103172}" presName="aNode" presStyleLbl="bgShp" presStyleIdx="0" presStyleCnt="5"/>
      <dgm:spPr/>
      <dgm:t>
        <a:bodyPr/>
        <a:lstStyle/>
        <a:p>
          <a:endParaRPr lang="th-TH"/>
        </a:p>
      </dgm:t>
    </dgm:pt>
    <dgm:pt modelId="{9997BA25-3172-4745-AF73-4791E84748B9}" type="pres">
      <dgm:prSet presAssocID="{87A0E582-219E-4E64-81BE-6D8567103172}" presName="textNode" presStyleLbl="bgShp" presStyleIdx="0" presStyleCnt="5"/>
      <dgm:spPr/>
      <dgm:t>
        <a:bodyPr/>
        <a:lstStyle/>
        <a:p>
          <a:endParaRPr lang="th-TH"/>
        </a:p>
      </dgm:t>
    </dgm:pt>
    <dgm:pt modelId="{A3386F2F-B95B-4484-BB15-1ED7FB2BC300}" type="pres">
      <dgm:prSet presAssocID="{87A0E582-219E-4E64-81BE-6D8567103172}" presName="compChildNode" presStyleCnt="0"/>
      <dgm:spPr/>
    </dgm:pt>
    <dgm:pt modelId="{B0754CB8-33BF-43A3-B494-313D201A804F}" type="pres">
      <dgm:prSet presAssocID="{87A0E582-219E-4E64-81BE-6D8567103172}" presName="theInnerList" presStyleCnt="0"/>
      <dgm:spPr/>
    </dgm:pt>
    <dgm:pt modelId="{B2AADE38-7772-4E90-99B9-C1B660115833}" type="pres">
      <dgm:prSet presAssocID="{526EF055-399E-41AE-A964-E21CC9062D96}" presName="childNode" presStyleLbl="node1" presStyleIdx="0" presStyleCnt="20" custLinFactNeighborX="-2080" custLinFactNeighborY="-10101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AAACFAD-5176-4375-ADC3-19D20DDCE9EE}" type="pres">
      <dgm:prSet presAssocID="{526EF055-399E-41AE-A964-E21CC9062D96}" presName="aSpace2" presStyleCnt="0"/>
      <dgm:spPr/>
    </dgm:pt>
    <dgm:pt modelId="{0C8F9550-26E0-4A92-9292-69C5CED7F229}" type="pres">
      <dgm:prSet presAssocID="{DFA39730-C473-40D2-B521-58D01D0E3DC5}" presName="childNode" presStyleLbl="node1" presStyleIdx="1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B1B5E59-85F9-4D6A-BFC5-60337093868B}" type="pres">
      <dgm:prSet presAssocID="{DFA39730-C473-40D2-B521-58D01D0E3DC5}" presName="aSpace2" presStyleCnt="0"/>
      <dgm:spPr/>
    </dgm:pt>
    <dgm:pt modelId="{43C873E1-B26C-457F-9175-7C14F3A891AE}" type="pres">
      <dgm:prSet presAssocID="{2B59C989-A624-40BF-B3C5-E4AAACA1D7AD}" presName="childNode" presStyleLbl="node1" presStyleIdx="2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9805449-847F-4A9B-AB60-FD4EAC7A6AE1}" type="pres">
      <dgm:prSet presAssocID="{2B59C989-A624-40BF-B3C5-E4AAACA1D7AD}" presName="aSpace2" presStyleCnt="0"/>
      <dgm:spPr/>
    </dgm:pt>
    <dgm:pt modelId="{FB021A1F-2B81-4689-A4E5-8D6AB7EC1ECF}" type="pres">
      <dgm:prSet presAssocID="{120DCCB0-2443-4291-9339-E767F780B19E}" presName="childNode" presStyleLbl="node1" presStyleIdx="3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31E231B-B84A-4E21-A775-F91D788915DC}" type="pres">
      <dgm:prSet presAssocID="{87A0E582-219E-4E64-81BE-6D8567103172}" presName="aSpace" presStyleCnt="0"/>
      <dgm:spPr/>
    </dgm:pt>
    <dgm:pt modelId="{11FF2806-496E-4CA5-BE6B-887F2F1958D8}" type="pres">
      <dgm:prSet presAssocID="{51688F6C-6116-4D0B-A64B-CC7521230101}" presName="compNode" presStyleCnt="0"/>
      <dgm:spPr/>
    </dgm:pt>
    <dgm:pt modelId="{FF3D91B1-9997-40B1-918D-36B36D2674F4}" type="pres">
      <dgm:prSet presAssocID="{51688F6C-6116-4D0B-A64B-CC7521230101}" presName="aNode" presStyleLbl="bgShp" presStyleIdx="1" presStyleCnt="5"/>
      <dgm:spPr/>
      <dgm:t>
        <a:bodyPr/>
        <a:lstStyle/>
        <a:p>
          <a:endParaRPr lang="th-TH"/>
        </a:p>
      </dgm:t>
    </dgm:pt>
    <dgm:pt modelId="{492F7CC8-EA46-429E-B843-77EC1D596947}" type="pres">
      <dgm:prSet presAssocID="{51688F6C-6116-4D0B-A64B-CC7521230101}" presName="textNode" presStyleLbl="bgShp" presStyleIdx="1" presStyleCnt="5"/>
      <dgm:spPr/>
      <dgm:t>
        <a:bodyPr/>
        <a:lstStyle/>
        <a:p>
          <a:endParaRPr lang="th-TH"/>
        </a:p>
      </dgm:t>
    </dgm:pt>
    <dgm:pt modelId="{ABA0A472-8A70-4BA5-99A7-A22E9E8657BE}" type="pres">
      <dgm:prSet presAssocID="{51688F6C-6116-4D0B-A64B-CC7521230101}" presName="compChildNode" presStyleCnt="0"/>
      <dgm:spPr/>
    </dgm:pt>
    <dgm:pt modelId="{03FB5436-E255-41C4-A619-1F0656694647}" type="pres">
      <dgm:prSet presAssocID="{51688F6C-6116-4D0B-A64B-CC7521230101}" presName="theInnerList" presStyleCnt="0"/>
      <dgm:spPr/>
    </dgm:pt>
    <dgm:pt modelId="{DB765803-7E50-4554-ACFF-E793CB97BA62}" type="pres">
      <dgm:prSet presAssocID="{B2FBCA50-C809-4191-A714-CD817F4BCD02}" presName="childNode" presStyleLbl="node1" presStyleIdx="4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4FD4349-E4D6-4EA6-A7A5-BE88A670FE11}" type="pres">
      <dgm:prSet presAssocID="{B2FBCA50-C809-4191-A714-CD817F4BCD02}" presName="aSpace2" presStyleCnt="0"/>
      <dgm:spPr/>
    </dgm:pt>
    <dgm:pt modelId="{9669B839-249E-4468-AF42-8FDEA22D83C3}" type="pres">
      <dgm:prSet presAssocID="{20385B56-8080-4614-8075-75D6BC540F8B}" presName="childNode" presStyleLbl="node1" presStyleIdx="5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BD4061C-3B7F-4725-BE8F-85341B8C8E14}" type="pres">
      <dgm:prSet presAssocID="{20385B56-8080-4614-8075-75D6BC540F8B}" presName="aSpace2" presStyleCnt="0"/>
      <dgm:spPr/>
    </dgm:pt>
    <dgm:pt modelId="{A9960757-383E-4403-82AC-2E7094675EFA}" type="pres">
      <dgm:prSet presAssocID="{F68BF8FC-36D2-4DDA-8759-E9517D1F5F74}" presName="childNode" presStyleLbl="node1" presStyleIdx="6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FE7CFE26-AD13-409F-9F96-1BD80FA7F28A}" type="pres">
      <dgm:prSet presAssocID="{F68BF8FC-36D2-4DDA-8759-E9517D1F5F74}" presName="aSpace2" presStyleCnt="0"/>
      <dgm:spPr/>
    </dgm:pt>
    <dgm:pt modelId="{9899D430-02FF-4564-87B6-ECB20EFDA154}" type="pres">
      <dgm:prSet presAssocID="{656AFCBE-FD82-465D-9CC7-171603E691F8}" presName="childNode" presStyleLbl="node1" presStyleIdx="7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BC1822F-4441-4F28-AA72-5AA7306F2534}" type="pres">
      <dgm:prSet presAssocID="{51688F6C-6116-4D0B-A64B-CC7521230101}" presName="aSpace" presStyleCnt="0"/>
      <dgm:spPr/>
    </dgm:pt>
    <dgm:pt modelId="{937590CC-5002-4BDB-95EE-12EC73B34BEC}" type="pres">
      <dgm:prSet presAssocID="{AB8BB635-74C0-49FB-A481-F9EDC28FBD37}" presName="compNode" presStyleCnt="0"/>
      <dgm:spPr/>
    </dgm:pt>
    <dgm:pt modelId="{8EFB12AF-775F-4AB9-AB0D-A5D66911FD53}" type="pres">
      <dgm:prSet presAssocID="{AB8BB635-74C0-49FB-A481-F9EDC28FBD37}" presName="aNode" presStyleLbl="bgShp" presStyleIdx="2" presStyleCnt="5" custScaleX="115203"/>
      <dgm:spPr/>
      <dgm:t>
        <a:bodyPr/>
        <a:lstStyle/>
        <a:p>
          <a:endParaRPr lang="th-TH"/>
        </a:p>
      </dgm:t>
    </dgm:pt>
    <dgm:pt modelId="{E0AF1789-1DD7-4819-9A48-FFAB4D2A2F43}" type="pres">
      <dgm:prSet presAssocID="{AB8BB635-74C0-49FB-A481-F9EDC28FBD37}" presName="textNode" presStyleLbl="bgShp" presStyleIdx="2" presStyleCnt="5"/>
      <dgm:spPr/>
      <dgm:t>
        <a:bodyPr/>
        <a:lstStyle/>
        <a:p>
          <a:endParaRPr lang="th-TH"/>
        </a:p>
      </dgm:t>
    </dgm:pt>
    <dgm:pt modelId="{6F040FEE-7F5A-429C-9460-845F25E03395}" type="pres">
      <dgm:prSet presAssocID="{AB8BB635-74C0-49FB-A481-F9EDC28FBD37}" presName="compChildNode" presStyleCnt="0"/>
      <dgm:spPr/>
    </dgm:pt>
    <dgm:pt modelId="{AD6F2AD0-F3A3-4C0C-BCDE-87A1B4A8106C}" type="pres">
      <dgm:prSet presAssocID="{AB8BB635-74C0-49FB-A481-F9EDC28FBD37}" presName="theInnerList" presStyleCnt="0"/>
      <dgm:spPr/>
    </dgm:pt>
    <dgm:pt modelId="{EC9F758A-42F8-45A9-9FAE-DF1B26C6382E}" type="pres">
      <dgm:prSet presAssocID="{9760F32B-EFC2-4569-AF42-768E23915D49}" presName="childNode" presStyleLbl="node1" presStyleIdx="8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D2DC0C4-8B7B-45BC-A12C-A4131A90CA85}" type="pres">
      <dgm:prSet presAssocID="{9760F32B-EFC2-4569-AF42-768E23915D49}" presName="aSpace2" presStyleCnt="0"/>
      <dgm:spPr/>
    </dgm:pt>
    <dgm:pt modelId="{62C9F5F6-034D-41EF-9369-ACDCBBB60F13}" type="pres">
      <dgm:prSet presAssocID="{40A525AE-ECC2-4566-8DC9-21981C7DC2FA}" presName="childNode" presStyleLbl="node1" presStyleIdx="9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D55D219-4D63-45F2-A617-4E8B1CBBAB6C}" type="pres">
      <dgm:prSet presAssocID="{40A525AE-ECC2-4566-8DC9-21981C7DC2FA}" presName="aSpace2" presStyleCnt="0"/>
      <dgm:spPr/>
    </dgm:pt>
    <dgm:pt modelId="{5D5B7F59-7670-45D0-A0ED-12A4256F9075}" type="pres">
      <dgm:prSet presAssocID="{0EF1AB74-69A0-4DA6-8EA2-39DCA8D4C901}" presName="childNode" presStyleLbl="node1" presStyleIdx="10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3095F57-4EC8-4BF9-BB82-0B79A7C84EA2}" type="pres">
      <dgm:prSet presAssocID="{0EF1AB74-69A0-4DA6-8EA2-39DCA8D4C901}" presName="aSpace2" presStyleCnt="0"/>
      <dgm:spPr/>
    </dgm:pt>
    <dgm:pt modelId="{004A0171-4A86-49D0-A2DB-1F47C91845A1}" type="pres">
      <dgm:prSet presAssocID="{76B90FAC-94C2-4AB7-BAC6-FC25018D1EA7}" presName="childNode" presStyleLbl="node1" presStyleIdx="11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58ECF18-A458-4B4F-9DEA-7717230CCCD2}" type="pres">
      <dgm:prSet presAssocID="{AB8BB635-74C0-49FB-A481-F9EDC28FBD37}" presName="aSpace" presStyleCnt="0"/>
      <dgm:spPr/>
    </dgm:pt>
    <dgm:pt modelId="{BA99D86A-0297-405B-A0AD-F19588C88762}" type="pres">
      <dgm:prSet presAssocID="{4F4BF668-04FD-4AEA-9EA7-9601C35C69E8}" presName="compNode" presStyleCnt="0"/>
      <dgm:spPr/>
    </dgm:pt>
    <dgm:pt modelId="{37B1225C-9723-4DA1-B4C0-F7C67E18EB3C}" type="pres">
      <dgm:prSet presAssocID="{4F4BF668-04FD-4AEA-9EA7-9601C35C69E8}" presName="aNode" presStyleLbl="bgShp" presStyleIdx="3" presStyleCnt="5"/>
      <dgm:spPr/>
      <dgm:t>
        <a:bodyPr/>
        <a:lstStyle/>
        <a:p>
          <a:endParaRPr lang="th-TH"/>
        </a:p>
      </dgm:t>
    </dgm:pt>
    <dgm:pt modelId="{8B9EEE7C-4B17-48DD-911C-32CEEC220391}" type="pres">
      <dgm:prSet presAssocID="{4F4BF668-04FD-4AEA-9EA7-9601C35C69E8}" presName="textNode" presStyleLbl="bgShp" presStyleIdx="3" presStyleCnt="5"/>
      <dgm:spPr/>
      <dgm:t>
        <a:bodyPr/>
        <a:lstStyle/>
        <a:p>
          <a:endParaRPr lang="th-TH"/>
        </a:p>
      </dgm:t>
    </dgm:pt>
    <dgm:pt modelId="{B9DED059-C54D-413E-9D2F-36C4465A37F4}" type="pres">
      <dgm:prSet presAssocID="{4F4BF668-04FD-4AEA-9EA7-9601C35C69E8}" presName="compChildNode" presStyleCnt="0"/>
      <dgm:spPr/>
    </dgm:pt>
    <dgm:pt modelId="{5A87183F-D8CD-4828-AE22-8484D06F97C2}" type="pres">
      <dgm:prSet presAssocID="{4F4BF668-04FD-4AEA-9EA7-9601C35C69E8}" presName="theInnerList" presStyleCnt="0"/>
      <dgm:spPr/>
    </dgm:pt>
    <dgm:pt modelId="{56C4B991-AEE0-4F9F-8E4C-9534CF0BFC01}" type="pres">
      <dgm:prSet presAssocID="{9472EB8C-E091-4342-87D3-316EE0CDCB7A}" presName="childNode" presStyleLbl="node1" presStyleIdx="12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6EAEF94-6C39-4B2D-AD3F-A570C305F7D9}" type="pres">
      <dgm:prSet presAssocID="{9472EB8C-E091-4342-87D3-316EE0CDCB7A}" presName="aSpace2" presStyleCnt="0"/>
      <dgm:spPr/>
    </dgm:pt>
    <dgm:pt modelId="{3CCEF899-977E-4506-809E-81A48E37689B}" type="pres">
      <dgm:prSet presAssocID="{3A1FE081-9CAE-460F-A3E1-02C7DC8181C5}" presName="childNode" presStyleLbl="node1" presStyleIdx="13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62CE468-BB08-4324-9B69-F129C3868B1F}" type="pres">
      <dgm:prSet presAssocID="{3A1FE081-9CAE-460F-A3E1-02C7DC8181C5}" presName="aSpace2" presStyleCnt="0"/>
      <dgm:spPr/>
    </dgm:pt>
    <dgm:pt modelId="{93167B2C-E010-4CEE-93FD-9D6CF6E4B192}" type="pres">
      <dgm:prSet presAssocID="{1B259219-A7B0-4E13-83B9-C1FECA026417}" presName="childNode" presStyleLbl="node1" presStyleIdx="14" presStyleCnt="20" custLinFactNeighborX="-145" custLinFactNeighborY="28515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FCC5A113-97FE-4E7B-8259-0F5AE92AB5C3}" type="pres">
      <dgm:prSet presAssocID="{1B259219-A7B0-4E13-83B9-C1FECA026417}" presName="aSpace2" presStyleCnt="0"/>
      <dgm:spPr/>
    </dgm:pt>
    <dgm:pt modelId="{48C094E6-4C60-423C-BFC7-CEF828FE05B8}" type="pres">
      <dgm:prSet presAssocID="{349CA0B9-3632-4919-9EF7-9000F8A344DC}" presName="childNode" presStyleLbl="node1" presStyleIdx="15" presStyleCnt="20" custLinFactNeighborX="-145" custLinFactNeighborY="4782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3A88441-7931-4AD3-B15A-276818F466EA}" type="pres">
      <dgm:prSet presAssocID="{4F4BF668-04FD-4AEA-9EA7-9601C35C69E8}" presName="aSpace" presStyleCnt="0"/>
      <dgm:spPr/>
    </dgm:pt>
    <dgm:pt modelId="{17A3E259-DF27-42FB-9E49-1F35BABCA204}" type="pres">
      <dgm:prSet presAssocID="{441C1F1A-1F41-4EF8-B827-F38F6BC6A927}" presName="compNode" presStyleCnt="0"/>
      <dgm:spPr/>
    </dgm:pt>
    <dgm:pt modelId="{2A6C7787-F9A8-4593-B9F3-1ACADB230724}" type="pres">
      <dgm:prSet presAssocID="{441C1F1A-1F41-4EF8-B827-F38F6BC6A927}" presName="aNode" presStyleLbl="bgShp" presStyleIdx="4" presStyleCnt="5" custLinFactNeighborX="-3801" custLinFactNeighborY="947"/>
      <dgm:spPr/>
      <dgm:t>
        <a:bodyPr/>
        <a:lstStyle/>
        <a:p>
          <a:endParaRPr lang="th-TH"/>
        </a:p>
      </dgm:t>
    </dgm:pt>
    <dgm:pt modelId="{F2BB3DE1-07A6-4AB9-BD80-40B987DA10A6}" type="pres">
      <dgm:prSet presAssocID="{441C1F1A-1F41-4EF8-B827-F38F6BC6A927}" presName="textNode" presStyleLbl="bgShp" presStyleIdx="4" presStyleCnt="5"/>
      <dgm:spPr/>
      <dgm:t>
        <a:bodyPr/>
        <a:lstStyle/>
        <a:p>
          <a:endParaRPr lang="th-TH"/>
        </a:p>
      </dgm:t>
    </dgm:pt>
    <dgm:pt modelId="{1EF8CC62-9C3A-48F7-949D-815E577368E2}" type="pres">
      <dgm:prSet presAssocID="{441C1F1A-1F41-4EF8-B827-F38F6BC6A927}" presName="compChildNode" presStyleCnt="0"/>
      <dgm:spPr/>
    </dgm:pt>
    <dgm:pt modelId="{6602EF4B-DF95-4691-9793-1E6BBD6FC154}" type="pres">
      <dgm:prSet presAssocID="{441C1F1A-1F41-4EF8-B827-F38F6BC6A927}" presName="theInnerList" presStyleCnt="0"/>
      <dgm:spPr/>
    </dgm:pt>
    <dgm:pt modelId="{24AB2314-9563-48B0-BC8D-987F10B3C96F}" type="pres">
      <dgm:prSet presAssocID="{141D482B-6BA6-4B5E-B634-7ACD42AD2871}" presName="childNode" presStyleLbl="node1" presStyleIdx="16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D3A14B1-9B85-4C5B-9D1D-384D10A63AD7}" type="pres">
      <dgm:prSet presAssocID="{141D482B-6BA6-4B5E-B634-7ACD42AD2871}" presName="aSpace2" presStyleCnt="0"/>
      <dgm:spPr/>
    </dgm:pt>
    <dgm:pt modelId="{CAADC09E-CCE7-4DAA-99AF-36D6CD4DDB25}" type="pres">
      <dgm:prSet presAssocID="{106F6987-4E08-40AB-AFB1-816CBFA63B92}" presName="childNode" presStyleLbl="node1" presStyleIdx="17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5969E9F-1DD5-4AA8-85FB-5C1F8A6DC98F}" type="pres">
      <dgm:prSet presAssocID="{106F6987-4E08-40AB-AFB1-816CBFA63B92}" presName="aSpace2" presStyleCnt="0"/>
      <dgm:spPr/>
    </dgm:pt>
    <dgm:pt modelId="{A84D456F-8E47-4BE7-A70C-D05B503BA36F}" type="pres">
      <dgm:prSet presAssocID="{8D0C0E19-B949-4612-A4FD-EC13B3B2E246}" presName="childNode" presStyleLbl="node1" presStyleIdx="18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471A461-ABC9-49A3-B516-EBB7F18E7E6D}" type="pres">
      <dgm:prSet presAssocID="{8D0C0E19-B949-4612-A4FD-EC13B3B2E246}" presName="aSpace2" presStyleCnt="0"/>
      <dgm:spPr/>
    </dgm:pt>
    <dgm:pt modelId="{FD14A479-14D8-4E2F-98E9-98191552BB78}" type="pres">
      <dgm:prSet presAssocID="{ABD60295-CDDE-4774-BEA5-863D1816A3D1}" presName="childNode" presStyleLbl="node1" presStyleIdx="19" presStyleCnt="2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6846E940-3D9B-49D4-9B64-CD1A1F5B6D73}" type="presOf" srcId="{8D0C0E19-B949-4612-A4FD-EC13B3B2E246}" destId="{A84D456F-8E47-4BE7-A70C-D05B503BA36F}" srcOrd="0" destOrd="0" presId="urn:microsoft.com/office/officeart/2005/8/layout/lProcess2"/>
    <dgm:cxn modelId="{05C1833E-2D15-4436-BCD7-44A1FB421CDC}" type="presOf" srcId="{141D482B-6BA6-4B5E-B634-7ACD42AD2871}" destId="{24AB2314-9563-48B0-BC8D-987F10B3C96F}" srcOrd="0" destOrd="0" presId="urn:microsoft.com/office/officeart/2005/8/layout/lProcess2"/>
    <dgm:cxn modelId="{E6CD2D16-D135-41FB-8685-0C6AC9763934}" srcId="{51688F6C-6116-4D0B-A64B-CC7521230101}" destId="{20385B56-8080-4614-8075-75D6BC540F8B}" srcOrd="1" destOrd="0" parTransId="{8BC3D334-169E-4DA3-AD81-603A3045A299}" sibTransId="{DDAFD343-A4CF-43A7-BC39-E23C8861A772}"/>
    <dgm:cxn modelId="{BD96001C-171A-4554-9092-B21B4273049F}" srcId="{87A0E582-219E-4E64-81BE-6D8567103172}" destId="{DFA39730-C473-40D2-B521-58D01D0E3DC5}" srcOrd="1" destOrd="0" parTransId="{8CF7B961-5B96-4BFC-8F73-7F1EBF5E7740}" sibTransId="{9A5B2D95-5797-4468-97D6-60082303100B}"/>
    <dgm:cxn modelId="{B86E386E-7DA4-456B-94F9-C55620A17F1A}" srcId="{441C1F1A-1F41-4EF8-B827-F38F6BC6A927}" destId="{106F6987-4E08-40AB-AFB1-816CBFA63B92}" srcOrd="1" destOrd="0" parTransId="{F9AAB227-809D-45E7-9945-6A04EEE5E101}" sibTransId="{CBC227D5-CC68-4478-8E0E-EABB7A06109C}"/>
    <dgm:cxn modelId="{6B041BD2-7F8A-4525-98BA-B2DBA006E0A1}" srcId="{441C1F1A-1F41-4EF8-B827-F38F6BC6A927}" destId="{141D482B-6BA6-4B5E-B634-7ACD42AD2871}" srcOrd="0" destOrd="0" parTransId="{BC30038D-C6AF-4CBC-A383-BCD6AFEAD86A}" sibTransId="{BA56B456-1B03-4BD1-8067-EEA0AE5542AC}"/>
    <dgm:cxn modelId="{B9426E3B-A96B-4E0A-9F46-573FF3FE97AB}" type="presOf" srcId="{B2FBCA50-C809-4191-A714-CD817F4BCD02}" destId="{DB765803-7E50-4554-ACFF-E793CB97BA62}" srcOrd="0" destOrd="0" presId="urn:microsoft.com/office/officeart/2005/8/layout/lProcess2"/>
    <dgm:cxn modelId="{B10F2F99-CAC9-42C9-9C9D-B61D78C5D223}" srcId="{A4D1244E-E767-4032-AC97-CEE372166161}" destId="{4F4BF668-04FD-4AEA-9EA7-9601C35C69E8}" srcOrd="3" destOrd="0" parTransId="{85619DF8-A81C-4E6E-B5DC-74BD7D94F353}" sibTransId="{A5132449-BCFA-4BB4-AA6F-647222BB38D8}"/>
    <dgm:cxn modelId="{9338B6CA-DE02-403C-80CB-0E00E27D8A92}" type="presOf" srcId="{2B59C989-A624-40BF-B3C5-E4AAACA1D7AD}" destId="{43C873E1-B26C-457F-9175-7C14F3A891AE}" srcOrd="0" destOrd="0" presId="urn:microsoft.com/office/officeart/2005/8/layout/lProcess2"/>
    <dgm:cxn modelId="{CFFC86FE-14DA-437C-9993-FDC2B6CB250C}" type="presOf" srcId="{120DCCB0-2443-4291-9339-E767F780B19E}" destId="{FB021A1F-2B81-4689-A4E5-8D6AB7EC1ECF}" srcOrd="0" destOrd="0" presId="urn:microsoft.com/office/officeart/2005/8/layout/lProcess2"/>
    <dgm:cxn modelId="{AFCE4761-4D94-4C7B-84F3-5C89FEFC2A38}" srcId="{51688F6C-6116-4D0B-A64B-CC7521230101}" destId="{B2FBCA50-C809-4191-A714-CD817F4BCD02}" srcOrd="0" destOrd="0" parTransId="{15524106-4963-419B-BA82-C93A100DE2EE}" sibTransId="{C85E5919-F2D7-4598-8234-03018BD314FC}"/>
    <dgm:cxn modelId="{CCB6E447-1E44-42A3-AE29-18489D728EF0}" srcId="{A4D1244E-E767-4032-AC97-CEE372166161}" destId="{441C1F1A-1F41-4EF8-B827-F38F6BC6A927}" srcOrd="4" destOrd="0" parTransId="{0532FBE9-ED7D-4C3C-BC5D-4BC4C778168B}" sibTransId="{3FD95BF8-F06B-4A0B-B487-1BBED15F7300}"/>
    <dgm:cxn modelId="{37F07CC1-CB42-4121-B3C6-525694C88D99}" srcId="{AB8BB635-74C0-49FB-A481-F9EDC28FBD37}" destId="{76B90FAC-94C2-4AB7-BAC6-FC25018D1EA7}" srcOrd="3" destOrd="0" parTransId="{C4C1558D-14C6-466E-939B-DC76934619D4}" sibTransId="{8FB24598-2C50-42CD-B20E-DB51A4864E9B}"/>
    <dgm:cxn modelId="{491CCE9C-FF53-4BFD-9C35-A70610082641}" srcId="{87A0E582-219E-4E64-81BE-6D8567103172}" destId="{120DCCB0-2443-4291-9339-E767F780B19E}" srcOrd="3" destOrd="0" parTransId="{7C71A529-383B-4BA7-80E2-AE772787694B}" sibTransId="{5E3C921A-7A21-40AA-8006-60E0B67964FE}"/>
    <dgm:cxn modelId="{EC8583AB-FC23-4BE9-A040-BE7C225BCFB1}" type="presOf" srcId="{40A525AE-ECC2-4566-8DC9-21981C7DC2FA}" destId="{62C9F5F6-034D-41EF-9369-ACDCBBB60F13}" srcOrd="0" destOrd="0" presId="urn:microsoft.com/office/officeart/2005/8/layout/lProcess2"/>
    <dgm:cxn modelId="{50DE038B-43DB-40F5-B033-445EC10AAB61}" type="presOf" srcId="{AB8BB635-74C0-49FB-A481-F9EDC28FBD37}" destId="{E0AF1789-1DD7-4819-9A48-FFAB4D2A2F43}" srcOrd="1" destOrd="0" presId="urn:microsoft.com/office/officeart/2005/8/layout/lProcess2"/>
    <dgm:cxn modelId="{7A2A3FB1-D862-4BBA-923F-232B4A4FFF3D}" srcId="{87A0E582-219E-4E64-81BE-6D8567103172}" destId="{526EF055-399E-41AE-A964-E21CC9062D96}" srcOrd="0" destOrd="0" parTransId="{74D3C7EA-CDC0-43B9-8B9E-04206BEB0DF4}" sibTransId="{D4F3BF07-7099-4467-BA85-70CF334F8580}"/>
    <dgm:cxn modelId="{FDB4462D-A231-4F5B-BF87-04D5E8683EDC}" type="presOf" srcId="{DFA39730-C473-40D2-B521-58D01D0E3DC5}" destId="{0C8F9550-26E0-4A92-9292-69C5CED7F229}" srcOrd="0" destOrd="0" presId="urn:microsoft.com/office/officeart/2005/8/layout/lProcess2"/>
    <dgm:cxn modelId="{69B883FA-A7D6-4548-9EC4-162FAE4E6274}" type="presOf" srcId="{51688F6C-6116-4D0B-A64B-CC7521230101}" destId="{FF3D91B1-9997-40B1-918D-36B36D2674F4}" srcOrd="0" destOrd="0" presId="urn:microsoft.com/office/officeart/2005/8/layout/lProcess2"/>
    <dgm:cxn modelId="{0D4DB783-C0F6-4B76-B9AA-6965C3DC6D74}" type="presOf" srcId="{4F4BF668-04FD-4AEA-9EA7-9601C35C69E8}" destId="{8B9EEE7C-4B17-48DD-911C-32CEEC220391}" srcOrd="1" destOrd="0" presId="urn:microsoft.com/office/officeart/2005/8/layout/lProcess2"/>
    <dgm:cxn modelId="{8AEF94BC-79D0-4B6E-9349-E56B3B2A0793}" srcId="{A4D1244E-E767-4032-AC97-CEE372166161}" destId="{51688F6C-6116-4D0B-A64B-CC7521230101}" srcOrd="1" destOrd="0" parTransId="{718ECC74-9112-497F-8D87-E26E5D38A15F}" sibTransId="{E00F69D4-A396-4672-B828-572DC1837C4A}"/>
    <dgm:cxn modelId="{CBD9BBA0-E670-42F8-9672-5C864D81E497}" srcId="{A4D1244E-E767-4032-AC97-CEE372166161}" destId="{AB8BB635-74C0-49FB-A481-F9EDC28FBD37}" srcOrd="2" destOrd="0" parTransId="{306A9A65-B367-4170-AB9B-3B2D36036D15}" sibTransId="{8CF5156D-56BD-44F3-A731-F60A85E082B2}"/>
    <dgm:cxn modelId="{5CDB9AD4-E9BB-412A-A441-B21978B082DA}" type="presOf" srcId="{441C1F1A-1F41-4EF8-B827-F38F6BC6A927}" destId="{F2BB3DE1-07A6-4AB9-BD80-40B987DA10A6}" srcOrd="1" destOrd="0" presId="urn:microsoft.com/office/officeart/2005/8/layout/lProcess2"/>
    <dgm:cxn modelId="{FB466640-EC54-4D44-9493-74EE7AC2CC93}" type="presOf" srcId="{441C1F1A-1F41-4EF8-B827-F38F6BC6A927}" destId="{2A6C7787-F9A8-4593-B9F3-1ACADB230724}" srcOrd="0" destOrd="0" presId="urn:microsoft.com/office/officeart/2005/8/layout/lProcess2"/>
    <dgm:cxn modelId="{0EDDCD45-6846-4E83-9986-C2C8D6EADC57}" type="presOf" srcId="{87A0E582-219E-4E64-81BE-6D8567103172}" destId="{9997BA25-3172-4745-AF73-4791E84748B9}" srcOrd="1" destOrd="0" presId="urn:microsoft.com/office/officeart/2005/8/layout/lProcess2"/>
    <dgm:cxn modelId="{B6685F83-8DCC-4FF4-96E1-666FE38CF3ED}" type="presOf" srcId="{ABD60295-CDDE-4774-BEA5-863D1816A3D1}" destId="{FD14A479-14D8-4E2F-98E9-98191552BB78}" srcOrd="0" destOrd="0" presId="urn:microsoft.com/office/officeart/2005/8/layout/lProcess2"/>
    <dgm:cxn modelId="{2075CB23-C919-4229-89BF-FB394C926A2C}" srcId="{51688F6C-6116-4D0B-A64B-CC7521230101}" destId="{F68BF8FC-36D2-4DDA-8759-E9517D1F5F74}" srcOrd="2" destOrd="0" parTransId="{61C35498-4AB3-4816-9A12-CDEB63651BF1}" sibTransId="{B4DE35E5-03ED-4139-B5B4-DEFEC88A34CD}"/>
    <dgm:cxn modelId="{2F7F38DF-ED2A-481B-8035-E2161216AFAD}" type="presOf" srcId="{526EF055-399E-41AE-A964-E21CC9062D96}" destId="{B2AADE38-7772-4E90-99B9-C1B660115833}" srcOrd="0" destOrd="0" presId="urn:microsoft.com/office/officeart/2005/8/layout/lProcess2"/>
    <dgm:cxn modelId="{68AF1E67-D951-496B-B6E3-B3FE6C08CBA1}" type="presOf" srcId="{87A0E582-219E-4E64-81BE-6D8567103172}" destId="{773923D9-E9C8-4978-B7E2-B77F3855F9E0}" srcOrd="0" destOrd="0" presId="urn:microsoft.com/office/officeart/2005/8/layout/lProcess2"/>
    <dgm:cxn modelId="{945C2EDD-35E1-48E3-81BA-71812887FE96}" type="presOf" srcId="{AB8BB635-74C0-49FB-A481-F9EDC28FBD37}" destId="{8EFB12AF-775F-4AB9-AB0D-A5D66911FD53}" srcOrd="0" destOrd="0" presId="urn:microsoft.com/office/officeart/2005/8/layout/lProcess2"/>
    <dgm:cxn modelId="{891FDBC9-7847-428C-A283-BB133EC352C0}" srcId="{AB8BB635-74C0-49FB-A481-F9EDC28FBD37}" destId="{0EF1AB74-69A0-4DA6-8EA2-39DCA8D4C901}" srcOrd="2" destOrd="0" parTransId="{BFF1D4F9-4E21-4BA2-8410-2210D45CB8C0}" sibTransId="{BD1079F2-2958-4742-8970-E355C3BD6B5D}"/>
    <dgm:cxn modelId="{10F2B784-872F-4939-A79E-65EB04BA46BD}" srcId="{4F4BF668-04FD-4AEA-9EA7-9601C35C69E8}" destId="{349CA0B9-3632-4919-9EF7-9000F8A344DC}" srcOrd="3" destOrd="0" parTransId="{DC20792C-1540-4A3D-9E5D-2FC69322B1D3}" sibTransId="{D43E1CE7-FED8-4192-8C5E-23012F098028}"/>
    <dgm:cxn modelId="{27ECCE9A-D90A-4B79-A3A5-5E58E38F3E64}" type="presOf" srcId="{9472EB8C-E091-4342-87D3-316EE0CDCB7A}" destId="{56C4B991-AEE0-4F9F-8E4C-9534CF0BFC01}" srcOrd="0" destOrd="0" presId="urn:microsoft.com/office/officeart/2005/8/layout/lProcess2"/>
    <dgm:cxn modelId="{CE4B9684-8735-4D60-AED2-7443A3394A75}" srcId="{4F4BF668-04FD-4AEA-9EA7-9601C35C69E8}" destId="{3A1FE081-9CAE-460F-A3E1-02C7DC8181C5}" srcOrd="1" destOrd="0" parTransId="{F331FDAE-5558-4DD4-A154-E6BA735B4A56}" sibTransId="{98FD94C9-C3F2-4235-9D60-1125CBCDCD09}"/>
    <dgm:cxn modelId="{F7467D30-D365-4778-BEC5-4E2430FB90F4}" type="presOf" srcId="{1B259219-A7B0-4E13-83B9-C1FECA026417}" destId="{93167B2C-E010-4CEE-93FD-9D6CF6E4B192}" srcOrd="0" destOrd="0" presId="urn:microsoft.com/office/officeart/2005/8/layout/lProcess2"/>
    <dgm:cxn modelId="{4E7061C0-D5FE-41EF-852D-8F8B65F143CC}" type="presOf" srcId="{F68BF8FC-36D2-4DDA-8759-E9517D1F5F74}" destId="{A9960757-383E-4403-82AC-2E7094675EFA}" srcOrd="0" destOrd="0" presId="urn:microsoft.com/office/officeart/2005/8/layout/lProcess2"/>
    <dgm:cxn modelId="{63724F5A-2F67-46C0-9444-7A563F19BC11}" srcId="{87A0E582-219E-4E64-81BE-6D8567103172}" destId="{2B59C989-A624-40BF-B3C5-E4AAACA1D7AD}" srcOrd="2" destOrd="0" parTransId="{C77DD950-D81B-49EB-AAD5-587CD104CD28}" sibTransId="{464AF603-5509-42A4-A05C-42469698A989}"/>
    <dgm:cxn modelId="{B5D5F7DA-DE23-426F-9EB3-9DE601013BA2}" type="presOf" srcId="{106F6987-4E08-40AB-AFB1-816CBFA63B92}" destId="{CAADC09E-CCE7-4DAA-99AF-36D6CD4DDB25}" srcOrd="0" destOrd="0" presId="urn:microsoft.com/office/officeart/2005/8/layout/lProcess2"/>
    <dgm:cxn modelId="{C9FABD4A-5AC5-4BFB-8354-25A5C4A95FC5}" type="presOf" srcId="{656AFCBE-FD82-465D-9CC7-171603E691F8}" destId="{9899D430-02FF-4564-87B6-ECB20EFDA154}" srcOrd="0" destOrd="0" presId="urn:microsoft.com/office/officeart/2005/8/layout/lProcess2"/>
    <dgm:cxn modelId="{00FD86BA-C094-4988-A8D3-EA8F4817ACC1}" srcId="{441C1F1A-1F41-4EF8-B827-F38F6BC6A927}" destId="{ABD60295-CDDE-4774-BEA5-863D1816A3D1}" srcOrd="3" destOrd="0" parTransId="{625017CF-FC6F-4947-809F-3FF414FE1719}" sibTransId="{A97DE2D0-9370-44B6-9862-60F96CA25669}"/>
    <dgm:cxn modelId="{E5F3000B-D79F-4B6C-88A9-36EA41C77F18}" type="presOf" srcId="{349CA0B9-3632-4919-9EF7-9000F8A344DC}" destId="{48C094E6-4C60-423C-BFC7-CEF828FE05B8}" srcOrd="0" destOrd="0" presId="urn:microsoft.com/office/officeart/2005/8/layout/lProcess2"/>
    <dgm:cxn modelId="{01F4D7FC-7AC4-4276-8C7B-CF8F4D596448}" type="presOf" srcId="{0EF1AB74-69A0-4DA6-8EA2-39DCA8D4C901}" destId="{5D5B7F59-7670-45D0-A0ED-12A4256F9075}" srcOrd="0" destOrd="0" presId="urn:microsoft.com/office/officeart/2005/8/layout/lProcess2"/>
    <dgm:cxn modelId="{5A3C5E47-357D-474C-961C-A1E3A46847DF}" srcId="{AB8BB635-74C0-49FB-A481-F9EDC28FBD37}" destId="{9760F32B-EFC2-4569-AF42-768E23915D49}" srcOrd="0" destOrd="0" parTransId="{CE195571-DE66-4D94-BC40-D3D85506ACAF}" sibTransId="{A7C46EF3-7E1E-4EC3-8445-8E83EDCA70E4}"/>
    <dgm:cxn modelId="{1C705E9A-474D-47FF-93D8-2F657F8C2F34}" type="presOf" srcId="{3A1FE081-9CAE-460F-A3E1-02C7DC8181C5}" destId="{3CCEF899-977E-4506-809E-81A48E37689B}" srcOrd="0" destOrd="0" presId="urn:microsoft.com/office/officeart/2005/8/layout/lProcess2"/>
    <dgm:cxn modelId="{B0FB163F-97FA-4F84-AB52-914E62C64288}" srcId="{4F4BF668-04FD-4AEA-9EA7-9601C35C69E8}" destId="{1B259219-A7B0-4E13-83B9-C1FECA026417}" srcOrd="2" destOrd="0" parTransId="{41657EE8-6004-4B33-A52F-227A712BC850}" sibTransId="{6441CF0C-803B-4B81-9503-A43D7C2CFCF1}"/>
    <dgm:cxn modelId="{79B20A2A-90D2-4C04-BDB1-064AE05BA0F6}" srcId="{441C1F1A-1F41-4EF8-B827-F38F6BC6A927}" destId="{8D0C0E19-B949-4612-A4FD-EC13B3B2E246}" srcOrd="2" destOrd="0" parTransId="{7752C94B-8842-43C7-B7A9-0210D91B5191}" sibTransId="{04DE2383-3486-41E7-90BD-A6252B077B01}"/>
    <dgm:cxn modelId="{73888E3E-EC2B-4323-8516-A6F895B9DCAC}" srcId="{51688F6C-6116-4D0B-A64B-CC7521230101}" destId="{656AFCBE-FD82-465D-9CC7-171603E691F8}" srcOrd="3" destOrd="0" parTransId="{CD00F511-2A59-487B-8D6E-93000CCCA31F}" sibTransId="{474D63D4-A1C0-4C6D-8292-E9A967D59F87}"/>
    <dgm:cxn modelId="{048C619D-91B2-4B99-893C-730247E78AE6}" srcId="{A4D1244E-E767-4032-AC97-CEE372166161}" destId="{87A0E582-219E-4E64-81BE-6D8567103172}" srcOrd="0" destOrd="0" parTransId="{7F0112D7-9A24-4CF7-8F69-0206AF177B0E}" sibTransId="{12793CC3-E9CD-4A15-9E78-00ED14E31D98}"/>
    <dgm:cxn modelId="{06B8B236-C7BC-4A87-9449-936C0F4B50BF}" type="presOf" srcId="{4F4BF668-04FD-4AEA-9EA7-9601C35C69E8}" destId="{37B1225C-9723-4DA1-B4C0-F7C67E18EB3C}" srcOrd="0" destOrd="0" presId="urn:microsoft.com/office/officeart/2005/8/layout/lProcess2"/>
    <dgm:cxn modelId="{32CC5B3D-EC1B-41DE-8E4D-91B35320001A}" srcId="{AB8BB635-74C0-49FB-A481-F9EDC28FBD37}" destId="{40A525AE-ECC2-4566-8DC9-21981C7DC2FA}" srcOrd="1" destOrd="0" parTransId="{EC3013E8-04DE-4A1A-B175-517854A09581}" sibTransId="{9211C46D-20E1-4124-8778-916696AABB0F}"/>
    <dgm:cxn modelId="{CE3061CD-8261-47C6-801A-424445F4A455}" type="presOf" srcId="{76B90FAC-94C2-4AB7-BAC6-FC25018D1EA7}" destId="{004A0171-4A86-49D0-A2DB-1F47C91845A1}" srcOrd="0" destOrd="0" presId="urn:microsoft.com/office/officeart/2005/8/layout/lProcess2"/>
    <dgm:cxn modelId="{5407BF20-53D2-4E74-986F-45256D46A002}" type="presOf" srcId="{20385B56-8080-4614-8075-75D6BC540F8B}" destId="{9669B839-249E-4468-AF42-8FDEA22D83C3}" srcOrd="0" destOrd="0" presId="urn:microsoft.com/office/officeart/2005/8/layout/lProcess2"/>
    <dgm:cxn modelId="{25597DD3-117D-417E-9819-8148076EB3AE}" type="presOf" srcId="{A4D1244E-E767-4032-AC97-CEE372166161}" destId="{73A691E9-F488-4A89-955D-8BEF9C2EA785}" srcOrd="0" destOrd="0" presId="urn:microsoft.com/office/officeart/2005/8/layout/lProcess2"/>
    <dgm:cxn modelId="{19DED222-3459-43B6-BC83-0EC97ABDD429}" type="presOf" srcId="{51688F6C-6116-4D0B-A64B-CC7521230101}" destId="{492F7CC8-EA46-429E-B843-77EC1D596947}" srcOrd="1" destOrd="0" presId="urn:microsoft.com/office/officeart/2005/8/layout/lProcess2"/>
    <dgm:cxn modelId="{B3FF9F0F-D1FB-4489-AC42-DF57DAC8D280}" srcId="{4F4BF668-04FD-4AEA-9EA7-9601C35C69E8}" destId="{9472EB8C-E091-4342-87D3-316EE0CDCB7A}" srcOrd="0" destOrd="0" parTransId="{CE216A7C-66D9-4D2F-90AA-33890AF68196}" sibTransId="{96378DB0-DAD9-41FB-B7C7-BDCAC2206EEF}"/>
    <dgm:cxn modelId="{2DD98891-DBBB-475C-B285-69B0AFAD0DF2}" type="presOf" srcId="{9760F32B-EFC2-4569-AF42-768E23915D49}" destId="{EC9F758A-42F8-45A9-9FAE-DF1B26C6382E}" srcOrd="0" destOrd="0" presId="urn:microsoft.com/office/officeart/2005/8/layout/lProcess2"/>
    <dgm:cxn modelId="{B7581A7A-FAFF-4D6E-8D23-8469D6087F98}" type="presParOf" srcId="{73A691E9-F488-4A89-955D-8BEF9C2EA785}" destId="{D63FFD0E-83E8-4190-A700-00EA43EAB3A9}" srcOrd="0" destOrd="0" presId="urn:microsoft.com/office/officeart/2005/8/layout/lProcess2"/>
    <dgm:cxn modelId="{21F773F8-EFD6-46AA-BD19-E4BA799B7EBB}" type="presParOf" srcId="{D63FFD0E-83E8-4190-A700-00EA43EAB3A9}" destId="{773923D9-E9C8-4978-B7E2-B77F3855F9E0}" srcOrd="0" destOrd="0" presId="urn:microsoft.com/office/officeart/2005/8/layout/lProcess2"/>
    <dgm:cxn modelId="{4121221A-0BB5-46CB-88D2-C5881F85368E}" type="presParOf" srcId="{D63FFD0E-83E8-4190-A700-00EA43EAB3A9}" destId="{9997BA25-3172-4745-AF73-4791E84748B9}" srcOrd="1" destOrd="0" presId="urn:microsoft.com/office/officeart/2005/8/layout/lProcess2"/>
    <dgm:cxn modelId="{CC384B17-1164-4C89-BA50-E6D4B3FB50A8}" type="presParOf" srcId="{D63FFD0E-83E8-4190-A700-00EA43EAB3A9}" destId="{A3386F2F-B95B-4484-BB15-1ED7FB2BC300}" srcOrd="2" destOrd="0" presId="urn:microsoft.com/office/officeart/2005/8/layout/lProcess2"/>
    <dgm:cxn modelId="{2B6955C3-1EAC-48B4-A607-33713A65BFFE}" type="presParOf" srcId="{A3386F2F-B95B-4484-BB15-1ED7FB2BC300}" destId="{B0754CB8-33BF-43A3-B494-313D201A804F}" srcOrd="0" destOrd="0" presId="urn:microsoft.com/office/officeart/2005/8/layout/lProcess2"/>
    <dgm:cxn modelId="{FF444152-8121-41BE-A2A7-251B546BD0B6}" type="presParOf" srcId="{B0754CB8-33BF-43A3-B494-313D201A804F}" destId="{B2AADE38-7772-4E90-99B9-C1B660115833}" srcOrd="0" destOrd="0" presId="urn:microsoft.com/office/officeart/2005/8/layout/lProcess2"/>
    <dgm:cxn modelId="{CE5014EB-6FBE-48A4-846D-D192D86B91F3}" type="presParOf" srcId="{B0754CB8-33BF-43A3-B494-313D201A804F}" destId="{CAAACFAD-5176-4375-ADC3-19D20DDCE9EE}" srcOrd="1" destOrd="0" presId="urn:microsoft.com/office/officeart/2005/8/layout/lProcess2"/>
    <dgm:cxn modelId="{ED8482AD-E1A7-4945-8224-0FAD70A9FC65}" type="presParOf" srcId="{B0754CB8-33BF-43A3-B494-313D201A804F}" destId="{0C8F9550-26E0-4A92-9292-69C5CED7F229}" srcOrd="2" destOrd="0" presId="urn:microsoft.com/office/officeart/2005/8/layout/lProcess2"/>
    <dgm:cxn modelId="{1CC1308F-75DF-40B2-BA7A-309E59548023}" type="presParOf" srcId="{B0754CB8-33BF-43A3-B494-313D201A804F}" destId="{BB1B5E59-85F9-4D6A-BFC5-60337093868B}" srcOrd="3" destOrd="0" presId="urn:microsoft.com/office/officeart/2005/8/layout/lProcess2"/>
    <dgm:cxn modelId="{15389331-A99D-41B7-BCD6-DEF3E8CFBFEC}" type="presParOf" srcId="{B0754CB8-33BF-43A3-B494-313D201A804F}" destId="{43C873E1-B26C-457F-9175-7C14F3A891AE}" srcOrd="4" destOrd="0" presId="urn:microsoft.com/office/officeart/2005/8/layout/lProcess2"/>
    <dgm:cxn modelId="{02FCB9C0-D79A-4D1B-A29B-43FA2EDD1BD2}" type="presParOf" srcId="{B0754CB8-33BF-43A3-B494-313D201A804F}" destId="{99805449-847F-4A9B-AB60-FD4EAC7A6AE1}" srcOrd="5" destOrd="0" presId="urn:microsoft.com/office/officeart/2005/8/layout/lProcess2"/>
    <dgm:cxn modelId="{010EFF35-D821-4BD5-AB31-FC8B71902F82}" type="presParOf" srcId="{B0754CB8-33BF-43A3-B494-313D201A804F}" destId="{FB021A1F-2B81-4689-A4E5-8D6AB7EC1ECF}" srcOrd="6" destOrd="0" presId="urn:microsoft.com/office/officeart/2005/8/layout/lProcess2"/>
    <dgm:cxn modelId="{EBE80274-50CB-497C-B014-7DA10A291BCB}" type="presParOf" srcId="{73A691E9-F488-4A89-955D-8BEF9C2EA785}" destId="{431E231B-B84A-4E21-A775-F91D788915DC}" srcOrd="1" destOrd="0" presId="urn:microsoft.com/office/officeart/2005/8/layout/lProcess2"/>
    <dgm:cxn modelId="{14026A85-6BE3-496B-AB95-2E8F76E810F7}" type="presParOf" srcId="{73A691E9-F488-4A89-955D-8BEF9C2EA785}" destId="{11FF2806-496E-4CA5-BE6B-887F2F1958D8}" srcOrd="2" destOrd="0" presId="urn:microsoft.com/office/officeart/2005/8/layout/lProcess2"/>
    <dgm:cxn modelId="{234E7C57-4E77-4056-A271-E70ADC7F48E0}" type="presParOf" srcId="{11FF2806-496E-4CA5-BE6B-887F2F1958D8}" destId="{FF3D91B1-9997-40B1-918D-36B36D2674F4}" srcOrd="0" destOrd="0" presId="urn:microsoft.com/office/officeart/2005/8/layout/lProcess2"/>
    <dgm:cxn modelId="{B65AE67D-504C-4670-9714-E2E42D277160}" type="presParOf" srcId="{11FF2806-496E-4CA5-BE6B-887F2F1958D8}" destId="{492F7CC8-EA46-429E-B843-77EC1D596947}" srcOrd="1" destOrd="0" presId="urn:microsoft.com/office/officeart/2005/8/layout/lProcess2"/>
    <dgm:cxn modelId="{42FBE42A-836C-4866-B643-08C0142BD8B3}" type="presParOf" srcId="{11FF2806-496E-4CA5-BE6B-887F2F1958D8}" destId="{ABA0A472-8A70-4BA5-99A7-A22E9E8657BE}" srcOrd="2" destOrd="0" presId="urn:microsoft.com/office/officeart/2005/8/layout/lProcess2"/>
    <dgm:cxn modelId="{29F6B77C-9E94-4D55-A75C-4E3AE73CC0D6}" type="presParOf" srcId="{ABA0A472-8A70-4BA5-99A7-A22E9E8657BE}" destId="{03FB5436-E255-41C4-A619-1F0656694647}" srcOrd="0" destOrd="0" presId="urn:microsoft.com/office/officeart/2005/8/layout/lProcess2"/>
    <dgm:cxn modelId="{F440CC68-F5BE-47F4-9B5D-30B5B14D28D9}" type="presParOf" srcId="{03FB5436-E255-41C4-A619-1F0656694647}" destId="{DB765803-7E50-4554-ACFF-E793CB97BA62}" srcOrd="0" destOrd="0" presId="urn:microsoft.com/office/officeart/2005/8/layout/lProcess2"/>
    <dgm:cxn modelId="{813A698F-9194-4F08-8885-DF52F44D629D}" type="presParOf" srcId="{03FB5436-E255-41C4-A619-1F0656694647}" destId="{84FD4349-E4D6-4EA6-A7A5-BE88A670FE11}" srcOrd="1" destOrd="0" presId="urn:microsoft.com/office/officeart/2005/8/layout/lProcess2"/>
    <dgm:cxn modelId="{B6200283-6BBD-47ED-A208-EA6AA9720361}" type="presParOf" srcId="{03FB5436-E255-41C4-A619-1F0656694647}" destId="{9669B839-249E-4468-AF42-8FDEA22D83C3}" srcOrd="2" destOrd="0" presId="urn:microsoft.com/office/officeart/2005/8/layout/lProcess2"/>
    <dgm:cxn modelId="{C964844F-60F6-42D6-8322-540F1B0864EC}" type="presParOf" srcId="{03FB5436-E255-41C4-A619-1F0656694647}" destId="{4BD4061C-3B7F-4725-BE8F-85341B8C8E14}" srcOrd="3" destOrd="0" presId="urn:microsoft.com/office/officeart/2005/8/layout/lProcess2"/>
    <dgm:cxn modelId="{ECDA0311-4279-4D06-8B59-46F64DBC8325}" type="presParOf" srcId="{03FB5436-E255-41C4-A619-1F0656694647}" destId="{A9960757-383E-4403-82AC-2E7094675EFA}" srcOrd="4" destOrd="0" presId="urn:microsoft.com/office/officeart/2005/8/layout/lProcess2"/>
    <dgm:cxn modelId="{C757A754-1EBD-41C0-B164-E1B10A080E4C}" type="presParOf" srcId="{03FB5436-E255-41C4-A619-1F0656694647}" destId="{FE7CFE26-AD13-409F-9F96-1BD80FA7F28A}" srcOrd="5" destOrd="0" presId="urn:microsoft.com/office/officeart/2005/8/layout/lProcess2"/>
    <dgm:cxn modelId="{CF004174-5DD0-49B8-B653-97F5299C0856}" type="presParOf" srcId="{03FB5436-E255-41C4-A619-1F0656694647}" destId="{9899D430-02FF-4564-87B6-ECB20EFDA154}" srcOrd="6" destOrd="0" presId="urn:microsoft.com/office/officeart/2005/8/layout/lProcess2"/>
    <dgm:cxn modelId="{ED583DEE-BC86-4CE1-A61D-3ED4A89BE7E3}" type="presParOf" srcId="{73A691E9-F488-4A89-955D-8BEF9C2EA785}" destId="{8BC1822F-4441-4F28-AA72-5AA7306F2534}" srcOrd="3" destOrd="0" presId="urn:microsoft.com/office/officeart/2005/8/layout/lProcess2"/>
    <dgm:cxn modelId="{080B75F4-2709-40B5-BC09-560A74E4CB64}" type="presParOf" srcId="{73A691E9-F488-4A89-955D-8BEF9C2EA785}" destId="{937590CC-5002-4BDB-95EE-12EC73B34BEC}" srcOrd="4" destOrd="0" presId="urn:microsoft.com/office/officeart/2005/8/layout/lProcess2"/>
    <dgm:cxn modelId="{C8D84C25-57CF-471B-95AE-92BEC53C6E77}" type="presParOf" srcId="{937590CC-5002-4BDB-95EE-12EC73B34BEC}" destId="{8EFB12AF-775F-4AB9-AB0D-A5D66911FD53}" srcOrd="0" destOrd="0" presId="urn:microsoft.com/office/officeart/2005/8/layout/lProcess2"/>
    <dgm:cxn modelId="{A2E07B3F-1389-4DF6-9733-CBFAF3BF19E0}" type="presParOf" srcId="{937590CC-5002-4BDB-95EE-12EC73B34BEC}" destId="{E0AF1789-1DD7-4819-9A48-FFAB4D2A2F43}" srcOrd="1" destOrd="0" presId="urn:microsoft.com/office/officeart/2005/8/layout/lProcess2"/>
    <dgm:cxn modelId="{06E69B41-CA13-4760-9BC4-57978BFFDDBE}" type="presParOf" srcId="{937590CC-5002-4BDB-95EE-12EC73B34BEC}" destId="{6F040FEE-7F5A-429C-9460-845F25E03395}" srcOrd="2" destOrd="0" presId="urn:microsoft.com/office/officeart/2005/8/layout/lProcess2"/>
    <dgm:cxn modelId="{8BB98D0F-48B9-4CE1-BE47-1C39F0261BDB}" type="presParOf" srcId="{6F040FEE-7F5A-429C-9460-845F25E03395}" destId="{AD6F2AD0-F3A3-4C0C-BCDE-87A1B4A8106C}" srcOrd="0" destOrd="0" presId="urn:microsoft.com/office/officeart/2005/8/layout/lProcess2"/>
    <dgm:cxn modelId="{391D1EBF-5CF9-4E4D-999A-8D4540D3257B}" type="presParOf" srcId="{AD6F2AD0-F3A3-4C0C-BCDE-87A1B4A8106C}" destId="{EC9F758A-42F8-45A9-9FAE-DF1B26C6382E}" srcOrd="0" destOrd="0" presId="urn:microsoft.com/office/officeart/2005/8/layout/lProcess2"/>
    <dgm:cxn modelId="{3A8A0D9D-372C-44BD-A73C-08C1024B1DB2}" type="presParOf" srcId="{AD6F2AD0-F3A3-4C0C-BCDE-87A1B4A8106C}" destId="{BD2DC0C4-8B7B-45BC-A12C-A4131A90CA85}" srcOrd="1" destOrd="0" presId="urn:microsoft.com/office/officeart/2005/8/layout/lProcess2"/>
    <dgm:cxn modelId="{8839E944-2895-4A42-8752-955CD0DE7B89}" type="presParOf" srcId="{AD6F2AD0-F3A3-4C0C-BCDE-87A1B4A8106C}" destId="{62C9F5F6-034D-41EF-9369-ACDCBBB60F13}" srcOrd="2" destOrd="0" presId="urn:microsoft.com/office/officeart/2005/8/layout/lProcess2"/>
    <dgm:cxn modelId="{D2AD2D85-5820-4E71-9E35-B99F42027A85}" type="presParOf" srcId="{AD6F2AD0-F3A3-4C0C-BCDE-87A1B4A8106C}" destId="{4D55D219-4D63-45F2-A617-4E8B1CBBAB6C}" srcOrd="3" destOrd="0" presId="urn:microsoft.com/office/officeart/2005/8/layout/lProcess2"/>
    <dgm:cxn modelId="{955E15F5-5C3A-460D-91CB-77701F8C78B0}" type="presParOf" srcId="{AD6F2AD0-F3A3-4C0C-BCDE-87A1B4A8106C}" destId="{5D5B7F59-7670-45D0-A0ED-12A4256F9075}" srcOrd="4" destOrd="0" presId="urn:microsoft.com/office/officeart/2005/8/layout/lProcess2"/>
    <dgm:cxn modelId="{BC1E9631-BF3A-4A1D-A4CC-00E2E0DE6CDE}" type="presParOf" srcId="{AD6F2AD0-F3A3-4C0C-BCDE-87A1B4A8106C}" destId="{C3095F57-4EC8-4BF9-BB82-0B79A7C84EA2}" srcOrd="5" destOrd="0" presId="urn:microsoft.com/office/officeart/2005/8/layout/lProcess2"/>
    <dgm:cxn modelId="{E3170BC0-4894-43D8-8698-06E869642E01}" type="presParOf" srcId="{AD6F2AD0-F3A3-4C0C-BCDE-87A1B4A8106C}" destId="{004A0171-4A86-49D0-A2DB-1F47C91845A1}" srcOrd="6" destOrd="0" presId="urn:microsoft.com/office/officeart/2005/8/layout/lProcess2"/>
    <dgm:cxn modelId="{AD7EC2D9-F58A-4BA0-9102-C6439D5692B6}" type="presParOf" srcId="{73A691E9-F488-4A89-955D-8BEF9C2EA785}" destId="{158ECF18-A458-4B4F-9DEA-7717230CCCD2}" srcOrd="5" destOrd="0" presId="urn:microsoft.com/office/officeart/2005/8/layout/lProcess2"/>
    <dgm:cxn modelId="{81412E1E-3777-403B-9473-3EB289662C16}" type="presParOf" srcId="{73A691E9-F488-4A89-955D-8BEF9C2EA785}" destId="{BA99D86A-0297-405B-A0AD-F19588C88762}" srcOrd="6" destOrd="0" presId="urn:microsoft.com/office/officeart/2005/8/layout/lProcess2"/>
    <dgm:cxn modelId="{A6EDF089-F5F9-4EA7-A8E8-27F21A9AAF9C}" type="presParOf" srcId="{BA99D86A-0297-405B-A0AD-F19588C88762}" destId="{37B1225C-9723-4DA1-B4C0-F7C67E18EB3C}" srcOrd="0" destOrd="0" presId="urn:microsoft.com/office/officeart/2005/8/layout/lProcess2"/>
    <dgm:cxn modelId="{E7D37AFE-844A-490F-853F-E929CCADB34C}" type="presParOf" srcId="{BA99D86A-0297-405B-A0AD-F19588C88762}" destId="{8B9EEE7C-4B17-48DD-911C-32CEEC220391}" srcOrd="1" destOrd="0" presId="urn:microsoft.com/office/officeart/2005/8/layout/lProcess2"/>
    <dgm:cxn modelId="{006F7590-C042-44C3-9B49-81B10F7FB156}" type="presParOf" srcId="{BA99D86A-0297-405B-A0AD-F19588C88762}" destId="{B9DED059-C54D-413E-9D2F-36C4465A37F4}" srcOrd="2" destOrd="0" presId="urn:microsoft.com/office/officeart/2005/8/layout/lProcess2"/>
    <dgm:cxn modelId="{4CE12C93-43C2-43F2-8BA9-107756979B45}" type="presParOf" srcId="{B9DED059-C54D-413E-9D2F-36C4465A37F4}" destId="{5A87183F-D8CD-4828-AE22-8484D06F97C2}" srcOrd="0" destOrd="0" presId="urn:microsoft.com/office/officeart/2005/8/layout/lProcess2"/>
    <dgm:cxn modelId="{ABFB4827-52A4-4126-8B30-C647DAA1E178}" type="presParOf" srcId="{5A87183F-D8CD-4828-AE22-8484D06F97C2}" destId="{56C4B991-AEE0-4F9F-8E4C-9534CF0BFC01}" srcOrd="0" destOrd="0" presId="urn:microsoft.com/office/officeart/2005/8/layout/lProcess2"/>
    <dgm:cxn modelId="{B377BB8E-1BF0-4595-8572-DAC8EF0CA4F6}" type="presParOf" srcId="{5A87183F-D8CD-4828-AE22-8484D06F97C2}" destId="{E6EAEF94-6C39-4B2D-AD3F-A570C305F7D9}" srcOrd="1" destOrd="0" presId="urn:microsoft.com/office/officeart/2005/8/layout/lProcess2"/>
    <dgm:cxn modelId="{63AB876D-C7F1-41F6-82D8-81DBF3ED373D}" type="presParOf" srcId="{5A87183F-D8CD-4828-AE22-8484D06F97C2}" destId="{3CCEF899-977E-4506-809E-81A48E37689B}" srcOrd="2" destOrd="0" presId="urn:microsoft.com/office/officeart/2005/8/layout/lProcess2"/>
    <dgm:cxn modelId="{F3874598-CCA5-4908-A744-3E1945757E5E}" type="presParOf" srcId="{5A87183F-D8CD-4828-AE22-8484D06F97C2}" destId="{962CE468-BB08-4324-9B69-F129C3868B1F}" srcOrd="3" destOrd="0" presId="urn:microsoft.com/office/officeart/2005/8/layout/lProcess2"/>
    <dgm:cxn modelId="{BD862D33-57CC-47F5-9E0B-93497F2A669F}" type="presParOf" srcId="{5A87183F-D8CD-4828-AE22-8484D06F97C2}" destId="{93167B2C-E010-4CEE-93FD-9D6CF6E4B192}" srcOrd="4" destOrd="0" presId="urn:microsoft.com/office/officeart/2005/8/layout/lProcess2"/>
    <dgm:cxn modelId="{5C60FB23-DB2A-4C51-8EB7-5C8527276C46}" type="presParOf" srcId="{5A87183F-D8CD-4828-AE22-8484D06F97C2}" destId="{FCC5A113-97FE-4E7B-8259-0F5AE92AB5C3}" srcOrd="5" destOrd="0" presId="urn:microsoft.com/office/officeart/2005/8/layout/lProcess2"/>
    <dgm:cxn modelId="{858A1DF6-F6DC-4FC6-BB03-0BD070D76998}" type="presParOf" srcId="{5A87183F-D8CD-4828-AE22-8484D06F97C2}" destId="{48C094E6-4C60-423C-BFC7-CEF828FE05B8}" srcOrd="6" destOrd="0" presId="urn:microsoft.com/office/officeart/2005/8/layout/lProcess2"/>
    <dgm:cxn modelId="{225F6AEB-581D-4786-9A2B-F5AEB3B28FAC}" type="presParOf" srcId="{73A691E9-F488-4A89-955D-8BEF9C2EA785}" destId="{13A88441-7931-4AD3-B15A-276818F466EA}" srcOrd="7" destOrd="0" presId="urn:microsoft.com/office/officeart/2005/8/layout/lProcess2"/>
    <dgm:cxn modelId="{81090C8C-189F-40F0-87B6-2C9F629B86B7}" type="presParOf" srcId="{73A691E9-F488-4A89-955D-8BEF9C2EA785}" destId="{17A3E259-DF27-42FB-9E49-1F35BABCA204}" srcOrd="8" destOrd="0" presId="urn:microsoft.com/office/officeart/2005/8/layout/lProcess2"/>
    <dgm:cxn modelId="{23989B3C-A96D-4E91-A3FB-550895860293}" type="presParOf" srcId="{17A3E259-DF27-42FB-9E49-1F35BABCA204}" destId="{2A6C7787-F9A8-4593-B9F3-1ACADB230724}" srcOrd="0" destOrd="0" presId="urn:microsoft.com/office/officeart/2005/8/layout/lProcess2"/>
    <dgm:cxn modelId="{A111D1C7-4B10-4B35-87D3-64BF4E25DE80}" type="presParOf" srcId="{17A3E259-DF27-42FB-9E49-1F35BABCA204}" destId="{F2BB3DE1-07A6-4AB9-BD80-40B987DA10A6}" srcOrd="1" destOrd="0" presId="urn:microsoft.com/office/officeart/2005/8/layout/lProcess2"/>
    <dgm:cxn modelId="{10EE3801-5C4B-4C55-A77F-D75954445BA0}" type="presParOf" srcId="{17A3E259-DF27-42FB-9E49-1F35BABCA204}" destId="{1EF8CC62-9C3A-48F7-949D-815E577368E2}" srcOrd="2" destOrd="0" presId="urn:microsoft.com/office/officeart/2005/8/layout/lProcess2"/>
    <dgm:cxn modelId="{E4099DAA-C53A-4F49-9674-16B673678448}" type="presParOf" srcId="{1EF8CC62-9C3A-48F7-949D-815E577368E2}" destId="{6602EF4B-DF95-4691-9793-1E6BBD6FC154}" srcOrd="0" destOrd="0" presId="urn:microsoft.com/office/officeart/2005/8/layout/lProcess2"/>
    <dgm:cxn modelId="{71AF8677-2BA5-4473-9B0D-94E104F84361}" type="presParOf" srcId="{6602EF4B-DF95-4691-9793-1E6BBD6FC154}" destId="{24AB2314-9563-48B0-BC8D-987F10B3C96F}" srcOrd="0" destOrd="0" presId="urn:microsoft.com/office/officeart/2005/8/layout/lProcess2"/>
    <dgm:cxn modelId="{718B25EA-7289-47EF-A900-D7269B2EAA55}" type="presParOf" srcId="{6602EF4B-DF95-4691-9793-1E6BBD6FC154}" destId="{0D3A14B1-9B85-4C5B-9D1D-384D10A63AD7}" srcOrd="1" destOrd="0" presId="urn:microsoft.com/office/officeart/2005/8/layout/lProcess2"/>
    <dgm:cxn modelId="{EE6D52DC-8E00-4325-9A28-D37BD7B584D7}" type="presParOf" srcId="{6602EF4B-DF95-4691-9793-1E6BBD6FC154}" destId="{CAADC09E-CCE7-4DAA-99AF-36D6CD4DDB25}" srcOrd="2" destOrd="0" presId="urn:microsoft.com/office/officeart/2005/8/layout/lProcess2"/>
    <dgm:cxn modelId="{6A1249F4-169E-4965-8B62-CC9825C45802}" type="presParOf" srcId="{6602EF4B-DF95-4691-9793-1E6BBD6FC154}" destId="{05969E9F-1DD5-4AA8-85FB-5C1F8A6DC98F}" srcOrd="3" destOrd="0" presId="urn:microsoft.com/office/officeart/2005/8/layout/lProcess2"/>
    <dgm:cxn modelId="{69C34052-0801-44DF-9838-3CC7DF5C9620}" type="presParOf" srcId="{6602EF4B-DF95-4691-9793-1E6BBD6FC154}" destId="{A84D456F-8E47-4BE7-A70C-D05B503BA36F}" srcOrd="4" destOrd="0" presId="urn:microsoft.com/office/officeart/2005/8/layout/lProcess2"/>
    <dgm:cxn modelId="{29DB6D3A-A25E-41B6-AD49-02B4C089805B}" type="presParOf" srcId="{6602EF4B-DF95-4691-9793-1E6BBD6FC154}" destId="{B471A461-ABC9-49A3-B516-EBB7F18E7E6D}" srcOrd="5" destOrd="0" presId="urn:microsoft.com/office/officeart/2005/8/layout/lProcess2"/>
    <dgm:cxn modelId="{9A683879-9EA1-493C-9B70-385519944796}" type="presParOf" srcId="{6602EF4B-DF95-4691-9793-1E6BBD6FC154}" destId="{FD14A479-14D8-4E2F-98E9-98191552BB78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E74CC-4237-4DD6-815F-CE0D5E74BB6A}">
      <dsp:nvSpPr>
        <dsp:cNvPr id="0" name=""/>
        <dsp:cNvSpPr/>
      </dsp:nvSpPr>
      <dsp:spPr>
        <a:xfrm rot="5400000">
          <a:off x="238524" y="2138611"/>
          <a:ext cx="1333894" cy="58893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747DA7-0551-411F-B1CD-0955070172C2}">
      <dsp:nvSpPr>
        <dsp:cNvPr id="0" name=""/>
        <dsp:cNvSpPr/>
      </dsp:nvSpPr>
      <dsp:spPr>
        <a:xfrm>
          <a:off x="498" y="448188"/>
          <a:ext cx="1991586" cy="1394045"/>
        </a:xfrm>
        <a:prstGeom prst="roundRect">
          <a:avLst>
            <a:gd name="adj" fmla="val 1667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6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จาก </a:t>
          </a:r>
          <a:r>
            <a:rPr lang="en-US" sz="26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weakness</a:t>
          </a:r>
          <a:endParaRPr lang="th-TH" sz="26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68562" y="516252"/>
        <a:ext cx="1855458" cy="1257917"/>
      </dsp:txXfrm>
    </dsp:sp>
    <dsp:sp modelId="{9A9A133F-CF77-4370-B7D2-567147311493}">
      <dsp:nvSpPr>
        <dsp:cNvPr id="0" name=""/>
        <dsp:cNvSpPr/>
      </dsp:nvSpPr>
      <dsp:spPr>
        <a:xfrm>
          <a:off x="2091682" y="269156"/>
          <a:ext cx="3333670" cy="1596226"/>
        </a:xfrm>
        <a:prstGeom prst="rect">
          <a:avLst/>
        </a:prstGeom>
        <a:noFill/>
        <a:ln>
          <a:solidFill>
            <a:srgbClr val="0000FF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100" b="1" kern="1200" dirty="0" smtClean="0">
              <a:solidFill>
                <a:srgbClr val="FF0066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มารดาตาย</a:t>
          </a:r>
          <a:endParaRPr lang="th-TH" sz="2100" b="1" kern="1200" dirty="0">
            <a:solidFill>
              <a:srgbClr val="FF0066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100" b="1" kern="1200" dirty="0" smtClean="0">
              <a:solidFill>
                <a:srgbClr val="FF0066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ทารกตายปริกำเนิด</a:t>
          </a:r>
          <a:endParaRPr lang="th-TH" sz="2100" b="1" kern="1200" dirty="0">
            <a:solidFill>
              <a:srgbClr val="FF0066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1" kern="1200" dirty="0" smtClean="0">
              <a:solidFill>
                <a:srgbClr val="FF0066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Case near dead </a:t>
          </a:r>
          <a:r>
            <a:rPr lang="th-TH" sz="2100" b="1" kern="1200" dirty="0" smtClean="0">
              <a:solidFill>
                <a:srgbClr val="FF0066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ในมารดาและทารก</a:t>
          </a:r>
          <a:endParaRPr lang="th-TH" sz="2100" b="1" kern="1200" dirty="0">
            <a:solidFill>
              <a:srgbClr val="FF0066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091682" y="269156"/>
        <a:ext cx="3333670" cy="1596226"/>
      </dsp:txXfrm>
    </dsp:sp>
    <dsp:sp modelId="{6BD4944A-A653-41EE-A1A9-C1EDDAE6DCEA}">
      <dsp:nvSpPr>
        <dsp:cNvPr id="0" name=""/>
        <dsp:cNvSpPr/>
      </dsp:nvSpPr>
      <dsp:spPr>
        <a:xfrm rot="5400000">
          <a:off x="1811254" y="3995966"/>
          <a:ext cx="1183065" cy="64035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617E92-B1B3-4E7D-8CBA-01ADCF08EC45}">
      <dsp:nvSpPr>
        <dsp:cNvPr id="0" name=""/>
        <dsp:cNvSpPr/>
      </dsp:nvSpPr>
      <dsp:spPr>
        <a:xfrm>
          <a:off x="1248851" y="2265520"/>
          <a:ext cx="1991586" cy="1394045"/>
        </a:xfrm>
        <a:prstGeom prst="roundRect">
          <a:avLst>
            <a:gd name="adj" fmla="val 16670"/>
          </a:avLst>
        </a:prstGeom>
        <a:solidFill>
          <a:srgbClr val="00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600" b="1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เพิ่ม</a:t>
          </a:r>
          <a:r>
            <a:rPr lang="en-US" sz="2600" b="1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Strength</a:t>
          </a:r>
          <a:endParaRPr lang="th-TH" sz="2600" b="1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316915" y="2333584"/>
        <a:ext cx="1855458" cy="1257917"/>
      </dsp:txXfrm>
    </dsp:sp>
    <dsp:sp modelId="{A4F06FC3-8A9D-4B39-8844-E6191C56848B}">
      <dsp:nvSpPr>
        <dsp:cNvPr id="0" name=""/>
        <dsp:cNvSpPr/>
      </dsp:nvSpPr>
      <dsp:spPr>
        <a:xfrm>
          <a:off x="3660326" y="1949850"/>
          <a:ext cx="3293301" cy="2111828"/>
        </a:xfrm>
        <a:prstGeom prst="rect">
          <a:avLst/>
        </a:prstGeom>
        <a:noFill/>
        <a:ln>
          <a:solidFill>
            <a:srgbClr val="0000FF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200" b="1" kern="1200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ระบบ </a:t>
          </a:r>
          <a:r>
            <a:rPr lang="en-US" sz="2200" b="1" kern="1200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ANC Excellent</a:t>
          </a:r>
          <a:endParaRPr lang="th-TH" sz="2200" b="1" kern="1200" dirty="0">
            <a:solidFill>
              <a:srgbClr val="008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LR </a:t>
          </a:r>
          <a:r>
            <a:rPr lang="th-TH" sz="2200" b="1" kern="1200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คุณภาพ</a:t>
          </a:r>
          <a:endParaRPr lang="th-TH" sz="2200" b="1" kern="1200" dirty="0">
            <a:solidFill>
              <a:srgbClr val="008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PP </a:t>
          </a:r>
          <a:r>
            <a:rPr lang="th-TH" sz="2200" b="1" kern="1200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คุณภาพ</a:t>
          </a:r>
          <a:endParaRPr lang="th-TH" sz="2200" b="1" kern="1200" dirty="0">
            <a:solidFill>
              <a:srgbClr val="008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200" b="1" kern="1200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ระบบส่งต่อ</a:t>
          </a:r>
          <a:endParaRPr lang="th-TH" sz="2200" b="1" kern="1200" dirty="0">
            <a:solidFill>
              <a:srgbClr val="008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200" b="1" kern="1200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ระบบ </a:t>
          </a:r>
          <a:r>
            <a:rPr lang="en-US" sz="2200" b="1" kern="1200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Consult</a:t>
          </a:r>
          <a:endParaRPr lang="th-TH" sz="2200" b="1" kern="1200" dirty="0">
            <a:solidFill>
              <a:srgbClr val="008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660326" y="1949850"/>
        <a:ext cx="3293301" cy="2111828"/>
      </dsp:txXfrm>
    </dsp:sp>
    <dsp:sp modelId="{E6CCB41A-A4F9-49B1-9F9A-B5EF4C63578D}">
      <dsp:nvSpPr>
        <dsp:cNvPr id="0" name=""/>
        <dsp:cNvSpPr/>
      </dsp:nvSpPr>
      <dsp:spPr>
        <a:xfrm>
          <a:off x="2777401" y="4419406"/>
          <a:ext cx="1991586" cy="1292503"/>
        </a:xfrm>
        <a:prstGeom prst="roundRect">
          <a:avLst>
            <a:gd name="adj" fmla="val 1667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เพื่อ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GOAL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Outcome</a:t>
          </a:r>
          <a:endParaRPr lang="th-TH" sz="2400" b="1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840507" y="4482512"/>
        <a:ext cx="1865374" cy="1166291"/>
      </dsp:txXfrm>
    </dsp:sp>
    <dsp:sp modelId="{0AC1A209-B83F-44A4-B041-50758F271D4B}">
      <dsp:nvSpPr>
        <dsp:cNvPr id="0" name=""/>
        <dsp:cNvSpPr/>
      </dsp:nvSpPr>
      <dsp:spPr>
        <a:xfrm>
          <a:off x="4896549" y="4248468"/>
          <a:ext cx="3433544" cy="1998828"/>
        </a:xfrm>
        <a:prstGeom prst="rect">
          <a:avLst/>
        </a:prstGeom>
        <a:noFill/>
        <a:ln>
          <a:solidFill>
            <a:srgbClr val="0000FF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400" b="1" kern="12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อัตราส่วนการตายมารดาลดลง </a:t>
          </a:r>
          <a:r>
            <a:rPr lang="en-US" sz="2400" b="1" kern="12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50%</a:t>
          </a:r>
          <a:endParaRPr lang="th-TH" sz="2400" b="1" kern="1200" dirty="0">
            <a:solidFill>
              <a:srgbClr val="FF0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896549" y="4248468"/>
        <a:ext cx="3433544" cy="19988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3923D9-E9C8-4978-B7E2-B77F3855F9E0}">
      <dsp:nvSpPr>
        <dsp:cNvPr id="0" name=""/>
        <dsp:cNvSpPr/>
      </dsp:nvSpPr>
      <dsp:spPr>
        <a:xfrm>
          <a:off x="1682" y="0"/>
          <a:ext cx="1656838" cy="5429264"/>
        </a:xfrm>
        <a:prstGeom prst="roundRect">
          <a:avLst>
            <a:gd name="adj" fmla="val 10000"/>
          </a:avLst>
        </a:prstGeom>
        <a:solidFill>
          <a:srgbClr val="0000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มีแผนยุทธศาสตร์</a:t>
          </a:r>
          <a:r>
            <a:rPr kumimoji="0" lang="en-US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 </a:t>
          </a:r>
          <a:r>
            <a:rPr kumimoji="0" lang="th-TH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เขต</a:t>
          </a:r>
          <a:endParaRPr lang="th-TH" sz="2200" kern="1200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682" y="0"/>
        <a:ext cx="1656838" cy="1628779"/>
      </dsp:txXfrm>
    </dsp:sp>
    <dsp:sp modelId="{B2AADE38-7772-4E90-99B9-C1B660115833}">
      <dsp:nvSpPr>
        <dsp:cNvPr id="0" name=""/>
        <dsp:cNvSpPr/>
      </dsp:nvSpPr>
      <dsp:spPr>
        <a:xfrm>
          <a:off x="139796" y="1616620"/>
          <a:ext cx="1325470" cy="79092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กำหนดเป็นนโยบายระดับเขต</a:t>
          </a:r>
          <a:endParaRPr lang="th-TH" sz="14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62961" y="1639785"/>
        <a:ext cx="1279140" cy="744598"/>
      </dsp:txXfrm>
    </dsp:sp>
    <dsp:sp modelId="{0C8F9550-26E0-4A92-9292-69C5CED7F229}">
      <dsp:nvSpPr>
        <dsp:cNvPr id="0" name=""/>
        <dsp:cNvSpPr/>
      </dsp:nvSpPr>
      <dsp:spPr>
        <a:xfrm>
          <a:off x="167366" y="2541521"/>
          <a:ext cx="1325470" cy="79092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ร่วมจัดทำแผนยุทธศาสตร์และแผนปฏิบัติการเครือข่าย ระดับเขต</a:t>
          </a:r>
          <a:endParaRPr lang="th-TH" sz="12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90531" y="2564686"/>
        <a:ext cx="1279140" cy="744598"/>
      </dsp:txXfrm>
    </dsp:sp>
    <dsp:sp modelId="{43C873E1-B26C-457F-9175-7C14F3A891AE}">
      <dsp:nvSpPr>
        <dsp:cNvPr id="0" name=""/>
        <dsp:cNvSpPr/>
      </dsp:nvSpPr>
      <dsp:spPr>
        <a:xfrm>
          <a:off x="167366" y="3454130"/>
          <a:ext cx="1325470" cy="79092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ประกาศนโยบายและขับเคลื่อนระดับเขต</a:t>
          </a:r>
          <a:endParaRPr lang="th-TH" sz="1400" b="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90531" y="3477295"/>
        <a:ext cx="1279140" cy="744598"/>
      </dsp:txXfrm>
    </dsp:sp>
    <dsp:sp modelId="{FB021A1F-2B81-4689-A4E5-8D6AB7EC1ECF}">
      <dsp:nvSpPr>
        <dsp:cNvPr id="0" name=""/>
        <dsp:cNvSpPr/>
      </dsp:nvSpPr>
      <dsp:spPr>
        <a:xfrm>
          <a:off x="167366" y="4366740"/>
          <a:ext cx="1325470" cy="79092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ต.ค.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- พ.ย.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endParaRPr lang="th-TH" sz="1400" b="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90531" y="4389905"/>
        <a:ext cx="1279140" cy="744598"/>
      </dsp:txXfrm>
    </dsp:sp>
    <dsp:sp modelId="{FF3D91B1-9997-40B1-918D-36B36D2674F4}">
      <dsp:nvSpPr>
        <dsp:cNvPr id="0" name=""/>
        <dsp:cNvSpPr/>
      </dsp:nvSpPr>
      <dsp:spPr>
        <a:xfrm>
          <a:off x="1782783" y="0"/>
          <a:ext cx="1656838" cy="5429264"/>
        </a:xfrm>
        <a:prstGeom prst="roundRect">
          <a:avLst>
            <a:gd name="adj" fmla="val 10000"/>
          </a:avLst>
        </a:prstGeom>
        <a:solidFill>
          <a:srgbClr val="00FF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กำหนด </a:t>
          </a:r>
          <a:r>
            <a:rPr kumimoji="0" lang="en-US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Zoning </a:t>
          </a:r>
          <a:r>
            <a:rPr kumimoji="0" lang="th-TH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การดูแล </a:t>
          </a:r>
          <a:r>
            <a:rPr kumimoji="0" lang="en-US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r>
            <a:rPr kumimoji="0" lang="th-TH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 เขต</a:t>
          </a:r>
          <a:endParaRPr lang="th-TH" sz="22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782783" y="0"/>
        <a:ext cx="1656838" cy="1628779"/>
      </dsp:txXfrm>
    </dsp:sp>
    <dsp:sp modelId="{DB765803-7E50-4554-ACFF-E793CB97BA62}">
      <dsp:nvSpPr>
        <dsp:cNvPr id="0" name=""/>
        <dsp:cNvSpPr/>
      </dsp:nvSpPr>
      <dsp:spPr>
        <a:xfrm>
          <a:off x="1948467" y="1628911"/>
          <a:ext cx="1325470" cy="790928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กำหนด 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Zoning </a:t>
          </a: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การดูแลเครือข่าย</a:t>
          </a:r>
          <a:endParaRPr lang="th-TH" sz="14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971632" y="1652076"/>
        <a:ext cx="1279140" cy="744598"/>
      </dsp:txXfrm>
    </dsp:sp>
    <dsp:sp modelId="{9669B839-249E-4468-AF42-8FDEA22D83C3}">
      <dsp:nvSpPr>
        <dsp:cNvPr id="0" name=""/>
        <dsp:cNvSpPr/>
      </dsp:nvSpPr>
      <dsp:spPr>
        <a:xfrm>
          <a:off x="1948467" y="2541521"/>
          <a:ext cx="1325470" cy="790928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Sharing </a:t>
          </a: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สูติแพทย์ ดูแล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&amp;</a:t>
          </a:r>
          <a:r>
            <a:rPr kumimoji="0" lang="en-US" sz="14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cosult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เครือข่าย</a:t>
          </a:r>
          <a:endParaRPr lang="th-TH" sz="14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971632" y="2564686"/>
        <a:ext cx="1279140" cy="744598"/>
      </dsp:txXfrm>
    </dsp:sp>
    <dsp:sp modelId="{A9960757-383E-4403-82AC-2E7094675EFA}">
      <dsp:nvSpPr>
        <dsp:cNvPr id="0" name=""/>
        <dsp:cNvSpPr/>
      </dsp:nvSpPr>
      <dsp:spPr>
        <a:xfrm>
          <a:off x="1948467" y="3454130"/>
          <a:ext cx="1325470" cy="790928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Coaching MCH Board </a:t>
          </a: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รพศ./</a:t>
          </a:r>
          <a:r>
            <a:rPr kumimoji="0" lang="th-TH" sz="14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รพท</a:t>
          </a: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.</a:t>
          </a:r>
          <a:endParaRPr lang="th-TH" sz="14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971632" y="3477295"/>
        <a:ext cx="1279140" cy="744598"/>
      </dsp:txXfrm>
    </dsp:sp>
    <dsp:sp modelId="{9899D430-02FF-4564-87B6-ECB20EFDA154}">
      <dsp:nvSpPr>
        <dsp:cNvPr id="0" name=""/>
        <dsp:cNvSpPr/>
      </dsp:nvSpPr>
      <dsp:spPr>
        <a:xfrm>
          <a:off x="1948467" y="4366740"/>
          <a:ext cx="1325470" cy="790928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ต.ค.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- ธ.ค.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endParaRPr lang="th-TH" sz="14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971632" y="4389905"/>
        <a:ext cx="1279140" cy="744598"/>
      </dsp:txXfrm>
    </dsp:sp>
    <dsp:sp modelId="{8EFB12AF-775F-4AB9-AB0D-A5D66911FD53}">
      <dsp:nvSpPr>
        <dsp:cNvPr id="0" name=""/>
        <dsp:cNvSpPr/>
      </dsp:nvSpPr>
      <dsp:spPr>
        <a:xfrm>
          <a:off x="3563884" y="0"/>
          <a:ext cx="1908727" cy="5429264"/>
        </a:xfrm>
        <a:prstGeom prst="roundRect">
          <a:avLst>
            <a:gd name="adj" fmla="val 10000"/>
          </a:avLst>
        </a:prstGeom>
        <a:solidFill>
          <a:srgbClr val="99FF3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Monitor </a:t>
          </a:r>
          <a:r>
            <a:rPr lang="th-TH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รายงาน </a:t>
          </a:r>
          <a:r>
            <a:rPr lang="en-US" sz="1500" b="1" kern="1200" dirty="0" err="1" smtClean="0">
              <a:latin typeface="Tahoma" pitchFamily="34" charset="0"/>
              <a:ea typeface="Tahoma" pitchFamily="34" charset="0"/>
              <a:cs typeface="Tahoma" pitchFamily="34" charset="0"/>
            </a:rPr>
            <a:t>MMR&amp;Nearmissed</a:t>
          </a:r>
          <a:endParaRPr lang="th-TH" sz="15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563884" y="0"/>
        <a:ext cx="1908727" cy="1628779"/>
      </dsp:txXfrm>
    </dsp:sp>
    <dsp:sp modelId="{EC9F758A-42F8-45A9-9FAE-DF1B26C6382E}">
      <dsp:nvSpPr>
        <dsp:cNvPr id="0" name=""/>
        <dsp:cNvSpPr/>
      </dsp:nvSpPr>
      <dsp:spPr>
        <a:xfrm>
          <a:off x="3855512" y="1628911"/>
          <a:ext cx="1325470" cy="790928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จัดทำระบบรายงาน</a:t>
          </a:r>
          <a:endParaRPr lang="th-TH" sz="1400" b="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878677" y="1652076"/>
        <a:ext cx="1279140" cy="744598"/>
      </dsp:txXfrm>
    </dsp:sp>
    <dsp:sp modelId="{62C9F5F6-034D-41EF-9369-ACDCBBB60F13}">
      <dsp:nvSpPr>
        <dsp:cNvPr id="0" name=""/>
        <dsp:cNvSpPr/>
      </dsp:nvSpPr>
      <dsp:spPr>
        <a:xfrm>
          <a:off x="3855512" y="2541521"/>
          <a:ext cx="1325470" cy="790928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4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ทุกจังหวัด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4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จัดส่งรายงาน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4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ทุกวันจันทร์</a:t>
          </a:r>
          <a:endParaRPr lang="th-TH" sz="14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878677" y="2564686"/>
        <a:ext cx="1279140" cy="744598"/>
      </dsp:txXfrm>
    </dsp:sp>
    <dsp:sp modelId="{5D5B7F59-7670-45D0-A0ED-12A4256F9075}">
      <dsp:nvSpPr>
        <dsp:cNvPr id="0" name=""/>
        <dsp:cNvSpPr/>
      </dsp:nvSpPr>
      <dsp:spPr>
        <a:xfrm>
          <a:off x="3855512" y="3454130"/>
          <a:ext cx="1325470" cy="790928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400" b="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รวบรวมรายงานเสนอผู้บริหาร</a:t>
          </a:r>
          <a:endParaRPr lang="th-TH" sz="1400" b="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878677" y="3477295"/>
        <a:ext cx="1279140" cy="744598"/>
      </dsp:txXfrm>
    </dsp:sp>
    <dsp:sp modelId="{004A0171-4A86-49D0-A2DB-1F47C91845A1}">
      <dsp:nvSpPr>
        <dsp:cNvPr id="0" name=""/>
        <dsp:cNvSpPr/>
      </dsp:nvSpPr>
      <dsp:spPr>
        <a:xfrm>
          <a:off x="3855512" y="4366740"/>
          <a:ext cx="1325470" cy="790928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ต.ค.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- ก.ย.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62</a:t>
          </a:r>
          <a:endParaRPr lang="th-TH" sz="14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878677" y="4389905"/>
        <a:ext cx="1279140" cy="744598"/>
      </dsp:txXfrm>
    </dsp:sp>
    <dsp:sp modelId="{37B1225C-9723-4DA1-B4C0-F7C67E18EB3C}">
      <dsp:nvSpPr>
        <dsp:cNvPr id="0" name=""/>
        <dsp:cNvSpPr/>
      </dsp:nvSpPr>
      <dsp:spPr>
        <a:xfrm>
          <a:off x="5596874" y="0"/>
          <a:ext cx="1656838" cy="5429264"/>
        </a:xfrm>
        <a:prstGeom prst="roundRect">
          <a:avLst>
            <a:gd name="adj" fmla="val 10000"/>
          </a:avLst>
        </a:prstGeom>
        <a:solidFill>
          <a:srgbClr val="9900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มีรพ.ต้นแบบด้านมาตรฐาน </a:t>
          </a:r>
          <a:r>
            <a:rPr kumimoji="0" lang="en-US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sz="2200" kern="1200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596874" y="0"/>
        <a:ext cx="1656838" cy="1628779"/>
      </dsp:txXfrm>
    </dsp:sp>
    <dsp:sp modelId="{56C4B991-AEE0-4F9F-8E4C-9534CF0BFC01}">
      <dsp:nvSpPr>
        <dsp:cNvPr id="0" name=""/>
        <dsp:cNvSpPr/>
      </dsp:nvSpPr>
      <dsp:spPr>
        <a:xfrm>
          <a:off x="5762558" y="1628911"/>
          <a:ext cx="1325470" cy="790928"/>
        </a:xfrm>
        <a:prstGeom prst="roundRect">
          <a:avLst>
            <a:gd name="adj" fmla="val 10000"/>
          </a:avLst>
        </a:prstGeom>
        <a:solidFill>
          <a:srgbClr val="CCFF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รพ.ต้นแบบด้านมาตรฐาน 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sz="1400" b="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785723" y="1652076"/>
        <a:ext cx="1279140" cy="744598"/>
      </dsp:txXfrm>
    </dsp:sp>
    <dsp:sp modelId="{3CCEF899-977E-4506-809E-81A48E37689B}">
      <dsp:nvSpPr>
        <dsp:cNvPr id="0" name=""/>
        <dsp:cNvSpPr/>
      </dsp:nvSpPr>
      <dsp:spPr>
        <a:xfrm>
          <a:off x="5762558" y="2541521"/>
          <a:ext cx="1325470" cy="790928"/>
        </a:xfrm>
        <a:prstGeom prst="roundRect">
          <a:avLst>
            <a:gd name="adj" fmla="val 10000"/>
          </a:avLst>
        </a:prstGeom>
        <a:solidFill>
          <a:srgbClr val="CCFF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พัฒนาระบบบริการ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 ANC LR PP </a:t>
          </a:r>
          <a:endParaRPr lang="th-TH" sz="14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785723" y="2564686"/>
        <a:ext cx="1279140" cy="744598"/>
      </dsp:txXfrm>
    </dsp:sp>
    <dsp:sp modelId="{93167B2C-E010-4CEE-93FD-9D6CF6E4B192}">
      <dsp:nvSpPr>
        <dsp:cNvPr id="0" name=""/>
        <dsp:cNvSpPr/>
      </dsp:nvSpPr>
      <dsp:spPr>
        <a:xfrm>
          <a:off x="5760636" y="3488828"/>
          <a:ext cx="1325470" cy="790928"/>
        </a:xfrm>
        <a:prstGeom prst="roundRect">
          <a:avLst>
            <a:gd name="adj" fmla="val 10000"/>
          </a:avLst>
        </a:prstGeom>
        <a:solidFill>
          <a:srgbClr val="CCFF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KM &amp; CQI &amp; Best practice</a:t>
          </a:r>
          <a:endParaRPr lang="th-TH" sz="1400" b="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783801" y="3511993"/>
        <a:ext cx="1279140" cy="744598"/>
      </dsp:txXfrm>
    </dsp:sp>
    <dsp:sp modelId="{48C094E6-4C60-423C-BFC7-CEF828FE05B8}">
      <dsp:nvSpPr>
        <dsp:cNvPr id="0" name=""/>
        <dsp:cNvSpPr/>
      </dsp:nvSpPr>
      <dsp:spPr>
        <a:xfrm>
          <a:off x="5760636" y="4424931"/>
          <a:ext cx="1325470" cy="790928"/>
        </a:xfrm>
        <a:prstGeom prst="roundRect">
          <a:avLst>
            <a:gd name="adj" fmla="val 10000"/>
          </a:avLst>
        </a:prstGeom>
        <a:solidFill>
          <a:srgbClr val="CCFF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ม.ค.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61</a:t>
          </a: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- ก.ย.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62</a:t>
          </a:r>
          <a:endParaRPr lang="th-TH" sz="14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783801" y="4448096"/>
        <a:ext cx="1279140" cy="744598"/>
      </dsp:txXfrm>
    </dsp:sp>
    <dsp:sp modelId="{2A6C7787-F9A8-4593-B9F3-1ACADB230724}">
      <dsp:nvSpPr>
        <dsp:cNvPr id="0" name=""/>
        <dsp:cNvSpPr/>
      </dsp:nvSpPr>
      <dsp:spPr>
        <a:xfrm>
          <a:off x="7314998" y="0"/>
          <a:ext cx="1656838" cy="5429264"/>
        </a:xfrm>
        <a:prstGeom prst="roundRect">
          <a:avLst>
            <a:gd name="adj" fmla="val 10000"/>
          </a:avLst>
        </a:prstGeom>
        <a:solidFill>
          <a:srgbClr val="FF99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เป็นเขตสุขภาพต้นแบบด้าน </a:t>
          </a:r>
          <a:r>
            <a:rPr kumimoji="0" lang="en-US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sz="22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7314998" y="0"/>
        <a:ext cx="1656838" cy="1628779"/>
      </dsp:txXfrm>
    </dsp:sp>
    <dsp:sp modelId="{24AB2314-9563-48B0-BC8D-987F10B3C96F}">
      <dsp:nvSpPr>
        <dsp:cNvPr id="0" name=""/>
        <dsp:cNvSpPr/>
      </dsp:nvSpPr>
      <dsp:spPr>
        <a:xfrm>
          <a:off x="7543659" y="1628911"/>
          <a:ext cx="1325470" cy="790928"/>
        </a:xfrm>
        <a:prstGeom prst="roundRect">
          <a:avLst>
            <a:gd name="adj" fmla="val 10000"/>
          </a:avLst>
        </a:prstGeom>
        <a:solidFill>
          <a:srgbClr val="FF99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เขตสุขภาพต้นแบบด้าน 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sz="1400" b="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7566824" y="1652076"/>
        <a:ext cx="1279140" cy="744598"/>
      </dsp:txXfrm>
    </dsp:sp>
    <dsp:sp modelId="{CAADC09E-CCE7-4DAA-99AF-36D6CD4DDB25}">
      <dsp:nvSpPr>
        <dsp:cNvPr id="0" name=""/>
        <dsp:cNvSpPr/>
      </dsp:nvSpPr>
      <dsp:spPr>
        <a:xfrm>
          <a:off x="7543659" y="2541521"/>
          <a:ext cx="1325470" cy="790928"/>
        </a:xfrm>
        <a:prstGeom prst="roundRect">
          <a:avLst>
            <a:gd name="adj" fmla="val 10000"/>
          </a:avLst>
        </a:prstGeom>
        <a:solidFill>
          <a:srgbClr val="FF99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เครือข่ายมีแผนการดูแล 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sz="14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7566824" y="2564686"/>
        <a:ext cx="1279140" cy="744598"/>
      </dsp:txXfrm>
    </dsp:sp>
    <dsp:sp modelId="{A84D456F-8E47-4BE7-A70C-D05B503BA36F}">
      <dsp:nvSpPr>
        <dsp:cNvPr id="0" name=""/>
        <dsp:cNvSpPr/>
      </dsp:nvSpPr>
      <dsp:spPr>
        <a:xfrm>
          <a:off x="7543659" y="3454130"/>
          <a:ext cx="1325470" cy="790928"/>
        </a:xfrm>
        <a:prstGeom prst="roundRect">
          <a:avLst>
            <a:gd name="adj" fmla="val 10000"/>
          </a:avLst>
        </a:prstGeom>
        <a:solidFill>
          <a:srgbClr val="FF99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Best practice </a:t>
          </a:r>
          <a:r>
            <a:rPr lang="th-TH" sz="1400" b="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การดูแล </a:t>
          </a:r>
          <a:r>
            <a:rPr lang="en-US" sz="1400" b="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MCH</a:t>
          </a:r>
          <a:endParaRPr lang="th-TH" sz="1400" b="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7566824" y="3477295"/>
        <a:ext cx="1279140" cy="744598"/>
      </dsp:txXfrm>
    </dsp:sp>
    <dsp:sp modelId="{FD14A479-14D8-4E2F-98E9-98191552BB78}">
      <dsp:nvSpPr>
        <dsp:cNvPr id="0" name=""/>
        <dsp:cNvSpPr/>
      </dsp:nvSpPr>
      <dsp:spPr>
        <a:xfrm>
          <a:off x="7543659" y="4366740"/>
          <a:ext cx="1325470" cy="790928"/>
        </a:xfrm>
        <a:prstGeom prst="roundRect">
          <a:avLst>
            <a:gd name="adj" fmla="val 10000"/>
          </a:avLst>
        </a:prstGeom>
        <a:solidFill>
          <a:srgbClr val="FF99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ต.ค.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62</a:t>
          </a:r>
          <a:r>
            <a:rPr kumimoji="0" lang="th-TH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- ก.ย.</a:t>
          </a:r>
          <a:r>
            <a:rPr kumimoji="0" lang="en-US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rPr>
            <a:t>63</a:t>
          </a:r>
          <a:endParaRPr lang="th-TH" sz="1400" b="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7566824" y="4389905"/>
        <a:ext cx="1279140" cy="744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5"/>
          </a:xfrm>
          <a:prstGeom prst="rect">
            <a:avLst/>
          </a:prstGeom>
        </p:spPr>
        <p:txBody>
          <a:bodyPr vert="horz" lIns="90782" tIns="45391" rIns="90782" bIns="45391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quarter" idx="1"/>
          </p:nvPr>
        </p:nvSpPr>
        <p:spPr>
          <a:xfrm>
            <a:off x="3815374" y="0"/>
            <a:ext cx="2918831" cy="493475"/>
          </a:xfrm>
          <a:prstGeom prst="rect">
            <a:avLst/>
          </a:prstGeom>
        </p:spPr>
        <p:txBody>
          <a:bodyPr vert="horz" lIns="90782" tIns="45391" rIns="90782" bIns="45391" rtlCol="0"/>
          <a:lstStyle>
            <a:lvl1pPr algn="r">
              <a:defRPr sz="1200"/>
            </a:lvl1pPr>
          </a:lstStyle>
          <a:p>
            <a:fld id="{B0BE9D92-9149-40AC-A0A6-F31FFD424812}" type="datetimeFigureOut">
              <a:rPr lang="th-TH" smtClean="0"/>
              <a:pPr/>
              <a:t>04/11/61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9374300"/>
            <a:ext cx="2918831" cy="493475"/>
          </a:xfrm>
          <a:prstGeom prst="rect">
            <a:avLst/>
          </a:prstGeom>
        </p:spPr>
        <p:txBody>
          <a:bodyPr vert="horz" lIns="90782" tIns="45391" rIns="90782" bIns="45391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15374" y="9374300"/>
            <a:ext cx="2918831" cy="493475"/>
          </a:xfrm>
          <a:prstGeom prst="rect">
            <a:avLst/>
          </a:prstGeom>
        </p:spPr>
        <p:txBody>
          <a:bodyPr vert="horz" lIns="90782" tIns="45391" rIns="90782" bIns="45391" rtlCol="0" anchor="b"/>
          <a:lstStyle>
            <a:lvl1pPr algn="r">
              <a:defRPr sz="1200"/>
            </a:lvl1pPr>
          </a:lstStyle>
          <a:p>
            <a:fld id="{7E7DBDFA-6D1F-411E-B064-55D321D54C7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177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5"/>
          </a:xfrm>
          <a:prstGeom prst="rect">
            <a:avLst/>
          </a:prstGeom>
        </p:spPr>
        <p:txBody>
          <a:bodyPr vert="horz" lIns="90782" tIns="45391" rIns="90782" bIns="45391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475"/>
          </a:xfrm>
          <a:prstGeom prst="rect">
            <a:avLst/>
          </a:prstGeom>
        </p:spPr>
        <p:txBody>
          <a:bodyPr vert="horz" lIns="90782" tIns="45391" rIns="90782" bIns="45391" rtlCol="0"/>
          <a:lstStyle>
            <a:lvl1pPr algn="r">
              <a:defRPr sz="1200"/>
            </a:lvl1pPr>
          </a:lstStyle>
          <a:p>
            <a:fld id="{E199A9D4-5B1D-414A-860D-A017FC36117C}" type="datetimeFigureOut">
              <a:rPr lang="th-TH" smtClean="0"/>
              <a:pPr/>
              <a:t>04/11/61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82" tIns="45391" rIns="90782" bIns="45391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0782" tIns="45391" rIns="90782" bIns="45391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374300"/>
            <a:ext cx="2918831" cy="493475"/>
          </a:xfrm>
          <a:prstGeom prst="rect">
            <a:avLst/>
          </a:prstGeom>
        </p:spPr>
        <p:txBody>
          <a:bodyPr vert="horz" lIns="90782" tIns="45391" rIns="90782" bIns="45391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15374" y="9374300"/>
            <a:ext cx="2918831" cy="493475"/>
          </a:xfrm>
          <a:prstGeom prst="rect">
            <a:avLst/>
          </a:prstGeom>
        </p:spPr>
        <p:txBody>
          <a:bodyPr vert="horz" lIns="90782" tIns="45391" rIns="90782" bIns="45391" rtlCol="0" anchor="b"/>
          <a:lstStyle>
            <a:lvl1pPr algn="r">
              <a:defRPr sz="1200"/>
            </a:lvl1pPr>
          </a:lstStyle>
          <a:p>
            <a:fld id="{C6B42301-1DB4-48A0-90A2-562DAB0FFB3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7263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ตัวยึดรูปบนภาพนิ่ง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ตัวยึดบันทึกย่อ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h-TH" smtClean="0"/>
          </a:p>
        </p:txBody>
      </p:sp>
      <p:sp>
        <p:nvSpPr>
          <p:cNvPr id="33796" name="ตัวยึดหมายเลขภาพนิ่ง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6B9DF9-6444-435A-8A08-AF9793AD74EB}" type="slidenum">
              <a:rPr lang="en-US" smtClean="0"/>
              <a:pPr/>
              <a:t>6</a:t>
            </a:fld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1030365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84334-9C9C-4204-A0EF-C1FDE0F10C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919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D38BE-EBF5-4F85-B2F6-83B2F47A19E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520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C0FDB-D2E0-4E55-B715-2571A1BE2E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90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ED42E-06C3-43EF-8562-782B4061B41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738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ชื่อเรื่องและแผนภูม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แผนภูมิ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th-TH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E303A-FF11-4BDB-8953-6A6A04CFA7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49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4B077-3B64-413E-BA1F-9FDC6E34B670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4A135-EC8E-439E-85F3-708DF6C2DDB3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72130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24DC4-553F-4AF1-B3F6-3ADF7CFD322F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84030-58AE-4D8D-8D05-A353425AEAB5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9360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1BB49-91E0-4C4F-B3D6-1A7F1C9DC8AC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415E-2052-4AF8-8FAC-7F975E14CEC9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73203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F066A-947B-45B0-A9CE-38B7FB65928F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6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0749C-8BB9-40D0-9574-EE1CEB3CEF0C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18387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81476-8FA0-4E06-A2F7-847B2A04338C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8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3B5F-4CCA-4015-9349-856BB30DECB7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55451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93E31-200C-4661-86E3-5A064B3888BE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4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78878-E9E6-4160-9961-A032105A8123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3594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920D0-5A64-460B-8176-CC4AF2BEB0C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375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C96B1-E95C-4CE4-BDA5-D875513E0CA8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3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D8E24-F759-4EFF-960C-C2CE63A8D2DB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91062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1BF48-F8A4-43CD-B82E-63A3EF418D34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6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9AD3C-15FC-40C2-987A-B84861C7C8C8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345938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74FD7-DA83-4C51-BF3B-8DC7C21FC701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6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031EE-7BE1-4DAF-85CB-2A98A12F9340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127886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B533B-6764-409B-A295-88118F359D20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C755D-52A5-4A9E-950D-3299872FA258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365618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A0991-EDDE-4CDF-8771-5058DC99FEAE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8D52-F6F4-4217-A1D6-4FE3DFCE043A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17367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CE4A5-BD7F-47E8-A0A1-7E67FB71B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56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DF74D-EE55-4953-AFA3-AE23D8E5375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41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1A9D2-4144-4D3B-8F99-AF70054DF0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2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42CC-3160-4651-BAE5-75FF4A4E3CB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21089-CE51-4F04-9C8C-715FD768FD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1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19C68-8E8A-45CD-BDDF-55BF3426AD5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725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ABBC4-DA96-45F1-A960-9A66212673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คลิกเพื่อแก้ไขลักษณะชื่อเรื่องต้นแบบ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88CC3D-6130-4D6E-9D6F-7E44F867AE7D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84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ตัวยึดชื่อเรื่อง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คลิกเพื่อแก้ไขลักษณะชื่อเรื่องต้นแบบ</a:t>
            </a:r>
          </a:p>
        </p:txBody>
      </p:sp>
      <p:sp>
        <p:nvSpPr>
          <p:cNvPr id="1027" name="ตัวยึดข้อความ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30BEFD-532C-4706-AD76-C3D10A610D40}" type="datetimeFigureOut">
              <a:rPr lang="th-TH"/>
              <a:pPr>
                <a:defRPr/>
              </a:pPr>
              <a:t>04/11/61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40DFCC-7E77-47D4-9FB3-E770475F7A4F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6020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3789040"/>
          </a:xfrm>
          <a:custGeom>
            <a:avLst/>
            <a:gdLst/>
            <a:ahLst/>
            <a:cxnLst/>
            <a:rect l="l" t="t" r="r" b="b"/>
            <a:pathLst>
              <a:path w="9144000" h="3072765">
                <a:moveTo>
                  <a:pt x="0" y="3072384"/>
                </a:moveTo>
                <a:lnTo>
                  <a:pt x="9144000" y="3072384"/>
                </a:lnTo>
                <a:lnTo>
                  <a:pt x="9144000" y="0"/>
                </a:lnTo>
                <a:lnTo>
                  <a:pt x="0" y="0"/>
                </a:lnTo>
                <a:lnTo>
                  <a:pt x="0" y="3072384"/>
                </a:lnTo>
                <a:close/>
              </a:path>
            </a:pathLst>
          </a:custGeom>
          <a:solidFill>
            <a:srgbClr val="CCC1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00232" y="928670"/>
            <a:ext cx="5701665" cy="1202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470"/>
              </a:lnSpc>
              <a:tabLst>
                <a:tab pos="2673985" algn="l"/>
              </a:tabLst>
            </a:pPr>
            <a:r>
              <a:rPr sz="8000" b="1" spc="5" dirty="0">
                <a:solidFill>
                  <a:srgbClr val="5F497A"/>
                </a:solidFill>
                <a:latin typeface="Tahoma"/>
                <a:cs typeface="Tahoma"/>
              </a:rPr>
              <a:t>M</a:t>
            </a:r>
            <a:r>
              <a:rPr sz="8000" b="1" spc="-5" dirty="0">
                <a:solidFill>
                  <a:srgbClr val="00AF50"/>
                </a:solidFill>
                <a:latin typeface="Tahoma"/>
                <a:cs typeface="Tahoma"/>
              </a:rPr>
              <a:t>C</a:t>
            </a:r>
            <a:r>
              <a:rPr sz="8000" b="1" dirty="0">
                <a:solidFill>
                  <a:srgbClr val="D50092"/>
                </a:solidFill>
                <a:latin typeface="Tahoma"/>
                <a:cs typeface="Tahoma"/>
              </a:rPr>
              <a:t>H	</a:t>
            </a:r>
            <a:r>
              <a:rPr sz="8000" b="1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8000" b="1" dirty="0">
                <a:solidFill>
                  <a:srgbClr val="66FFFF"/>
                </a:solidFill>
                <a:latin typeface="Tahoma"/>
                <a:cs typeface="Tahoma"/>
              </a:rPr>
              <a:t>o</a:t>
            </a:r>
            <a:r>
              <a:rPr sz="8000" b="1" spc="-5" dirty="0">
                <a:solidFill>
                  <a:srgbClr val="006600"/>
                </a:solidFill>
                <a:latin typeface="Tahoma"/>
                <a:cs typeface="Tahoma"/>
              </a:rPr>
              <a:t>a</a:t>
            </a:r>
            <a:r>
              <a:rPr sz="8000" b="1" spc="-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8000" b="1" dirty="0">
                <a:solidFill>
                  <a:srgbClr val="800000"/>
                </a:solidFill>
                <a:latin typeface="Tahoma"/>
                <a:cs typeface="Tahoma"/>
              </a:rPr>
              <a:t>d</a:t>
            </a:r>
            <a:endParaRPr sz="800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428728" y="357166"/>
            <a:ext cx="6700266" cy="5204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2400" y="3962400"/>
            <a:ext cx="2514600" cy="27363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152400" y="2428868"/>
            <a:ext cx="883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คณะกรรมการอนามัยแม่และเด็กเขตสุขภาพที่ </a:t>
            </a:r>
            <a:r>
              <a:rPr lang="en-US" sz="32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endParaRPr lang="en-US" sz="3200" b="1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" name="Picture 1" descr="C:\Users\jib\Pictures\premature-baby-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962400"/>
            <a:ext cx="2808312" cy="273630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6" name="Picture 2" descr="C:\Users\WINDOWS10\Desktop\งานปี62\MCHเขต\461343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962399"/>
            <a:ext cx="2938661" cy="276981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26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2348880"/>
            <a:ext cx="8568952" cy="646331"/>
          </a:xfrm>
          <a:prstGeom prst="rect">
            <a:avLst/>
          </a:prstGeom>
          <a:solidFill>
            <a:srgbClr val="92D050"/>
          </a:solidFill>
          <a:ln w="1905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th-TH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แผนยุทธศาสตร์ </a:t>
            </a:r>
            <a:r>
              <a:rPr lang="en-US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MCH </a:t>
            </a:r>
            <a:r>
              <a:rPr lang="th-TH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เขตสุขภาพที่ </a:t>
            </a:r>
            <a:r>
              <a:rPr lang="en-US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endParaRPr lang="th-TH" sz="3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62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th-TH" b="1" kern="0" spc="50" dirty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เข็มมุ่ง </a:t>
            </a:r>
            <a:r>
              <a:rPr lang="en-US" b="1" kern="0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MCH </a:t>
            </a:r>
            <a:r>
              <a:rPr lang="th-TH" b="1" kern="0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ปี </a:t>
            </a:r>
            <a:r>
              <a:rPr lang="th-TH" b="1" kern="0" spc="50" dirty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25</a:t>
            </a:r>
            <a:r>
              <a:rPr lang="en-US" b="1" kern="0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62</a:t>
            </a:r>
            <a:r>
              <a:rPr lang="th-TH" b="1" kern="0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lang="th-TH" b="1" kern="0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b="1" kern="0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เขตสุขภาพที่ </a:t>
            </a:r>
            <a:r>
              <a:rPr lang="en-US" b="1" kern="0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endParaRPr lang="th-TH" b="1" kern="0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133888" y="1772816"/>
            <a:ext cx="8758592" cy="3312368"/>
          </a:xfrm>
          <a:ln w="38100">
            <a:solidFill>
              <a:srgbClr val="FF0000"/>
            </a:solidFill>
            <a:prstDash val="dash"/>
          </a:ln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th-TH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อัตราส่วนการตายมารดาลดลง </a:t>
            </a:r>
            <a:r>
              <a:rPr lang="en-US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50%</a:t>
            </a:r>
            <a:endParaRPr lang="th-TH" sz="11200" b="1" dirty="0" smtClean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th-TH" sz="112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ลดแม่ตายจากสาเหตุ</a:t>
            </a:r>
          </a:p>
          <a:p>
            <a:pPr marL="0" indent="0">
              <a:buNone/>
            </a:pPr>
            <a:r>
              <a:rPr lang="en-US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     *</a:t>
            </a:r>
            <a:r>
              <a:rPr lang="th-TH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12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PPH </a:t>
            </a:r>
            <a:r>
              <a:rPr lang="en-US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			= 0</a:t>
            </a:r>
            <a:endParaRPr lang="en-US" sz="11200" b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US" sz="112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n-US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  </a:t>
            </a:r>
            <a:r>
              <a:rPr lang="en-US" sz="112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* </a:t>
            </a:r>
            <a:r>
              <a:rPr lang="en-US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PIH 			= 0</a:t>
            </a:r>
          </a:p>
          <a:p>
            <a:pPr marL="0" indent="0">
              <a:buNone/>
            </a:pPr>
            <a:r>
              <a:rPr lang="en-US" sz="112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    * Heart disease 	= 0</a:t>
            </a:r>
          </a:p>
          <a:p>
            <a:pPr>
              <a:buFont typeface="Wingdings" pitchFamily="2" charset="2"/>
              <a:buChar char="Ø"/>
            </a:pPr>
            <a:r>
              <a:rPr lang="th-TH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ลดอัตราทารกตายจาก</a:t>
            </a:r>
            <a:r>
              <a:rPr lang="en-US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SBA </a:t>
            </a:r>
            <a:r>
              <a:rPr lang="th-TH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ที่ </a:t>
            </a:r>
            <a:r>
              <a:rPr lang="en-US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1</a:t>
            </a:r>
            <a:r>
              <a:rPr lang="th-TH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นาที </a:t>
            </a:r>
            <a:r>
              <a:rPr lang="en-US" sz="112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50%</a:t>
            </a:r>
          </a:p>
          <a:p>
            <a:pPr>
              <a:buFont typeface="Wingdings" pitchFamily="2" charset="2"/>
              <a:buChar char="Ø"/>
            </a:pPr>
            <a:r>
              <a:rPr lang="th-TH" sz="96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</a:t>
            </a:r>
            <a:r>
              <a:rPr lang="th-TH" sz="96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ในเขต </a:t>
            </a:r>
            <a:r>
              <a:rPr lang="en-US" sz="96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96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ผ่าน</a:t>
            </a:r>
            <a:r>
              <a:rPr lang="en-US" sz="96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PNC MCH</a:t>
            </a:r>
            <a:r>
              <a:rPr lang="th-TH" sz="96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96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เพิ่มขึ้นปีละ </a:t>
            </a:r>
            <a:r>
              <a:rPr lang="en-US" sz="96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th-TH" sz="96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</a:t>
            </a:r>
          </a:p>
          <a:p>
            <a:pPr>
              <a:buFont typeface="Wingdings" pitchFamily="2" charset="2"/>
              <a:buChar char="Ø"/>
            </a:pPr>
            <a:endParaRPr lang="th-TH" sz="12800" b="1" dirty="0" smtClean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endParaRPr lang="th-TH" b="1" dirty="0" smtClean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th-TH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</a:t>
            </a:r>
            <a:endParaRPr lang="th-TH" b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33888" y="5445224"/>
            <a:ext cx="8848165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3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เป้าหมาย (</a:t>
            </a:r>
            <a:r>
              <a:rPr lang="en-US" sz="3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Goal</a:t>
            </a:r>
            <a:r>
              <a:rPr lang="th-TH" sz="3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30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th-TH" sz="3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ลูก</a:t>
            </a:r>
            <a:r>
              <a:rPr lang="th-TH" sz="30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เกิดรอดแม่</a:t>
            </a:r>
            <a:r>
              <a:rPr lang="th-TH" sz="3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ปลอดภัย</a:t>
            </a:r>
            <a:endParaRPr lang="en-US" sz="300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41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0" y="142852"/>
            <a:ext cx="9144000" cy="843297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th-TH" sz="13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ลูกเกิดรอดแม่ปลอดภัย ปี </a:t>
            </a:r>
            <a:r>
              <a:rPr lang="en-US" sz="13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2562</a:t>
            </a:r>
            <a:endParaRPr lang="th-TH" sz="1300" b="1" dirty="0" smtClean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th-TH" sz="14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th-TH" sz="14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85786" y="1000108"/>
            <a:ext cx="8358214" cy="5715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3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อัตราส่วนการตายมารดาต่อการเกิดมีชีพแสนคน</a:t>
            </a:r>
            <a:r>
              <a:rPr lang="th-TH" sz="13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ลดลง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50%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(ไม่เกิน 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คน)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13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อัตราทารกตายจาก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SBA 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ลดลง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50%</a:t>
            </a:r>
          </a:p>
          <a:p>
            <a:pPr>
              <a:defRPr/>
            </a:pP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จังหวัดในเขต 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ผ่าน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PNC MCH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ไม่น้อยกว่า 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</a:t>
            </a:r>
            <a:endParaRPr lang="th-TH" sz="13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842588"/>
              </p:ext>
            </p:extLst>
          </p:nvPr>
        </p:nvGraphicFramePr>
        <p:xfrm>
          <a:off x="762955" y="2214555"/>
          <a:ext cx="835821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4663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2838716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2634835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535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สร้างกระบวนการพัฒนา</a:t>
                      </a:r>
                      <a:endParaRPr lang="th-TH" sz="16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5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เสริมสร้างความเข้มแข็งของภาคีเครือข่ายแม่และเด็กทุกระดับ</a:t>
                      </a:r>
                    </a:p>
                  </a:txBody>
                  <a:tcPr marL="68580" marR="6858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พัฒนาระบบบริการสุขภาพแม่และเด็ก</a:t>
                      </a:r>
                    </a:p>
                  </a:txBody>
                  <a:tcPr marL="68580" marR="6858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0" y="1571612"/>
            <a:ext cx="785786" cy="6880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สถานการณ์</a:t>
            </a:r>
            <a: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0" y="2714621"/>
            <a:ext cx="785786" cy="1928826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685261"/>
              </p:ext>
            </p:extLst>
          </p:nvPr>
        </p:nvGraphicFramePr>
        <p:xfrm>
          <a:off x="785786" y="2786058"/>
          <a:ext cx="8358214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2118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2792922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2643174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1925401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พัฒนาความเข้มแข็ง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MCH Board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ทุกระดับ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พัฒนาระบบบริหารจัดการและมาตรฐาน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อนามัยแม่และเด็กเพื่อการดูแลอย่างต่อเนื่อง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จากสถานบริการสู่ชุมชน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PNC MCH</a:t>
                      </a:r>
                      <a:endParaRPr lang="th-TH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พัฒนาระบบข้อมูลสารสนเทศและการ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สื่อสาร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DATA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center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และระบบ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Monitoring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พื่อสนับสนุนการดำเนินงานอย่างมีประสิทธิ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ภาพ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200" b="0" u="none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พัฒนากลไกการสนับสนุนและการกำกับติดตามทุกระดับ</a:t>
                      </a:r>
                      <a:endParaRPr lang="en-US" sz="1200" b="0" u="none" baseline="0" dirty="0" smtClean="0">
                        <a:solidFill>
                          <a:srgbClr val="FF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buNone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1.เสริมสร้างความร่วมมือสถานบริการร่วมกับ</a:t>
                      </a:r>
                    </a:p>
                    <a:p>
                      <a:pPr marL="457200" indent="-457200" algn="l">
                        <a:buNone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ภาคีเครือข่าย(ท้องถิ่น ชุมชน) ในการมีส่วน</a:t>
                      </a:r>
                    </a:p>
                    <a:p>
                      <a:pPr marL="457200" indent="-457200" algn="l">
                        <a:buNone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ร่วมการดำเนินงานอนามัยแม่และเด็ก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ส่งเสริมสนับสนุนสถานบริการและภาคี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เครือข่ายในการค้นหา คัดกรอง ดูแล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เบื้องต้นและส่งต่อทันทีกรณีฉุกเฉิน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ส่งเสริมสนับสนุนให้เกิดการพัฒนา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ศักยภาพบุคลากรและภาคีเครือข่าย</a:t>
                      </a:r>
                    </a:p>
                  </a:txBody>
                  <a:tcPr marL="68580" marR="6858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1.พัฒนาคุณภาพมาตรฐานการบริการ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ANC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</a:t>
                      </a: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LR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PP/Newborn 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อย่างต่อเนื่อง 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External Audit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พัฒนาระบบการดูแลหญิงตั้งครรภ์ที่มีภาวะเสี่ยงดูแลร่วมกันระหว่าง</a:t>
                      </a:r>
                      <a:r>
                        <a:rPr lang="th-TH" sz="1100" b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สห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สาขาวิชาชีพและสูติแพทย์อย่างเป็นระบบ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.พัฒนาการดูแลระบบ</a:t>
                      </a:r>
                      <a:r>
                        <a:rPr lang="th-TH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Zoning </a:t>
                      </a:r>
                      <a:r>
                        <a:rPr lang="th-TH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การส่งต่อ </a:t>
                      </a: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consult 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ที่มีคุณภาพ อย่างเป็นระบบ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.สนับสนุนให้เกิดกระบวนการแลกเปลี่ยนเรียนรู้ในพื้นที่ผ่านการทบทวน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MM </a:t>
                      </a:r>
                      <a:r>
                        <a:rPr lang="en-US" sz="1100" b="0" baseline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conferene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CQI, Best practice</a:t>
                      </a:r>
                      <a:endParaRPr lang="en-US" sz="11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0" y="4643446"/>
            <a:ext cx="785786" cy="2214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ระดับ</a:t>
            </a:r>
            <a:r>
              <a:rPr lang="th-TH" sz="1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ความ</a:t>
            </a:r>
          </a:p>
          <a:p>
            <a:pPr algn="ctr"/>
            <a:r>
              <a:rPr lang="th-TH" sz="1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สำเร็จ</a:t>
            </a:r>
            <a:endParaRPr lang="th-TH" sz="1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85786" y="1571613"/>
            <a:ext cx="8358214" cy="68805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ผลการดำเนินงานอนามัยแม่และเด็ก เขตสุขภาพที่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พบว่าอัตราการตายมารดาต่อแสนการเกิดมีชีพ ปี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2555-2561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มีอัตรา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14.78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19.29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16.69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6.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09, 14.15, 18.25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และ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16.97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สาเหตุการตาย ทางตรง คือ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PPH PIH </a:t>
            </a:r>
            <a:r>
              <a:rPr lang="en-US" sz="12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Eclampsia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ทางอ้อม คือ โรคหัวใจ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SLE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Pulmonary embolism</a:t>
            </a:r>
            <a:r>
              <a:rPr lang="th-TH" sz="12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จังหวัดในเขต </a:t>
            </a:r>
            <a:r>
              <a:rPr lang="en-US" sz="12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r>
              <a:rPr lang="th-TH" sz="12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ที่ผ่าน </a:t>
            </a:r>
            <a:r>
              <a:rPr lang="en-US" sz="12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PNC MCH 1</a:t>
            </a:r>
            <a:r>
              <a:rPr lang="th-TH" sz="12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แห่ง คือ  จังหวัดอุดรธานี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2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0" y="2214554"/>
            <a:ext cx="785786" cy="5355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ยุทธศาสตร์/</a:t>
            </a:r>
            <a: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มาตรการ</a:t>
            </a:r>
            <a:endParaRPr lang="th-TH" sz="8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0" y="1000108"/>
            <a:ext cx="785786" cy="6226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1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เป้าหมายตัวชี้วัด</a:t>
            </a:r>
            <a:endParaRPr lang="th-TH" sz="11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75DBACA-A9ED-4B06-A8CB-1840A9875633}"/>
              </a:ext>
            </a:extLst>
          </p:cNvPr>
          <p:cNvSpPr/>
          <p:nvPr/>
        </p:nvSpPr>
        <p:spPr>
          <a:xfrm>
            <a:off x="0" y="24470"/>
            <a:ext cx="4000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หน่วยงานหลัก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สำนักงานเขตสุขภาพที่ 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endParaRPr lang="th-TH" sz="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th-TH" sz="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หน่วยงานร่วม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รพศ./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รพท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รพช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สสอ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./รพสต./ภาคีเครือข่าย</a:t>
            </a:r>
            <a:endParaRPr lang="th-TH" sz="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=""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119303"/>
              </p:ext>
            </p:extLst>
          </p:nvPr>
        </p:nvGraphicFramePr>
        <p:xfrm>
          <a:off x="785786" y="4714884"/>
          <a:ext cx="835821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1935096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  <a:gridCol w="2123728">
                  <a:extLst>
                    <a:ext uri="{9D8B030D-6E8A-4147-A177-3AD203B41FA5}">
                      <a16:colId xmlns="" xmlns:a16="http://schemas.microsoft.com/office/drawing/2014/main" val="2588709083"/>
                    </a:ext>
                  </a:extLst>
                </a:gridCol>
              </a:tblGrid>
              <a:tr h="2143116">
                <a:tc>
                  <a:txBody>
                    <a:bodyPr/>
                    <a:lstStyle/>
                    <a:p>
                      <a:pPr algn="ctr"/>
                      <a:r>
                        <a:rPr lang="th-TH" sz="1200" b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ประกาศนโยบายระดับเขต ถ่ายทอดและขับเคลื่อนการดำเนินงาน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2.MCH Board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ทุกระดับประชุมวางแผน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ติดตามงานทุก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เดือน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คัดเลือกจังหวัดประเมิน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PNC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MCH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รพศ./</a:t>
                      </a:r>
                      <a:r>
                        <a:rPr lang="th-TH" sz="1200" b="0" baseline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รพท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./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Node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มีและปฏิบัติตาม ข้อตกลงร่วมระหว่าง</a:t>
                      </a:r>
                      <a:r>
                        <a:rPr lang="th-TH" sz="1200" b="0" baseline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สห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สาขาวิชาชีพในการดูแลภาวะเสี่ยงทุกระยะ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นิเทศ กำกับ 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Coaching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</a:t>
                      </a:r>
                      <a:r>
                        <a:rPr lang="th-TH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ซ้อมแผนปฏิบัติการดูแลภาวะวิกฤติมารดาทารกและฝึกทักษะ พยาบาล</a:t>
                      </a:r>
                      <a:endParaRPr lang="th-TH" sz="12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err="1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นิเทศกำกับนโยบาย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WARNING SIGN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สู่การปฏิบัติ 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kumimoji="0" lang="th-T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นิเทศกำกับในการดูแลตามแนวทาง 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Region 8 Model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Coaching  on the job training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4.MM conference, CQI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เยี่ยมเสริมพลัง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err="1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Coaching  on the job training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2.MM conference, CQI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err="1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อัตราส่วนการตายมารดาไทยต่อการเกิดมีชีพแสนคนลดลง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50%</a:t>
                      </a:r>
                      <a:endParaRPr lang="th-TH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อัตราทารกตายจาก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SBA 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ลดลง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50%</a:t>
                      </a:r>
                    </a:p>
                    <a:p>
                      <a:pPr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จังหวัดในเขต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ผ่าน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PNC MCH2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 MM conference, CQI</a:t>
                      </a:r>
                      <a:endParaRPr lang="th-TH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22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490771"/>
              </p:ext>
            </p:extLst>
          </p:nvPr>
        </p:nvGraphicFramePr>
        <p:xfrm>
          <a:off x="-1" y="369332"/>
          <a:ext cx="9144001" cy="65577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8201"/>
                <a:gridCol w="2459538"/>
                <a:gridCol w="2912916"/>
                <a:gridCol w="2453346"/>
              </a:tblGrid>
              <a:tr h="26181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ประเด็น 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PA: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อัตราส่วนการตายมารดาไม่เกิน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ต่อแสนการเกิดมีชีพ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72263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เป้าหมาย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ลูกเกิดรอดแม่ปลอดภัย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ตัวชี้วัด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อัตราส่วนการตายมารดาต่อการเกิดมีชีพแสนคน ลดลง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50%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(ไม่เกิน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คน)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2.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อัตราทารกตายจาก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SBA 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ลดลง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50% </a:t>
                      </a:r>
                      <a:r>
                        <a:rPr lang="th-TH" sz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จังหวัดในเขต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ผ่าน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PNC MCH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ไม่น้อยกว่า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1347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มาตรการ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/แนวทาง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ต้นทาง ( </a:t>
                      </a:r>
                      <a:r>
                        <a:rPr lang="en-US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Pre-hospital </a:t>
                      </a: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en-US" sz="9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กลางทาง ( </a:t>
                      </a:r>
                      <a:r>
                        <a:rPr lang="en-US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In-hospital </a:t>
                      </a: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en-US" sz="9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ปลายทาง </a:t>
                      </a:r>
                      <a:r>
                        <a:rPr lang="th-TH" sz="1400" b="1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en-US" sz="1400" b="1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Post-hospital </a:t>
                      </a: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en-US" sz="9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99"/>
                    </a:solidFill>
                  </a:tcPr>
                </a:tc>
              </a:tr>
              <a:tr h="1898426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ค้นหาหญิงวัยเจริญพันธุ์ที่มีความเสี่ยง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คัดกรองความเสี่ยงหญิงตั้งครรภ์ทุกราย</a:t>
                      </a:r>
                      <a:endParaRPr lang="en-US" sz="900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ส่งต่อหญิงตั้งครรภ์เสี่ยง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คัดกรองความเสี่ยงทุกราย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รับ-ส่งต่อหญิงตั้งครรภ์ที่มีความเสี่ยง</a:t>
                      </a:r>
                      <a:endParaRPr lang="en-US" sz="1400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ตรวจวินิจฉัยเพิ่มเติม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ส่งต่อรพ.ที่มีศักยภาพสูงกว่า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ดูแลตาม </a:t>
                      </a: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CPG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รายโรค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คืนข้อมูลหญิงตั้งครรภ์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หญิงคลอด หลังคลอดที่มีความเสี่ยง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รับข้อมูลคืนกลับกลุ่มเสี่ยง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ติดตามเยี่ยมตามระบบ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COC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ระดับ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High risk, Very High risk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หลัก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คัดกรองโดยใช้แบบประเมิน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WHO 18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ข้อ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คัดกรองโดยใช้แบบคัดกรองรายโรคเพิ่มเติม เช่น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PPH, PIH, Heart disease, GDM, Preterm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ตรวจวัดค่า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O2 sat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visit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รับ-ส่งต่อ เพื่อวินิจฉัยเพิ่มเติม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จัดระบบช่องทางด่วนในการรับ-ส่งต่อ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ANC LR PP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กรณีตรวจพิเศษและวิกฤตฉุกเฉิน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กำหนด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Early Warning signs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การดูแลรายบุคคล/รายโรค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ดูแลตาม </a:t>
                      </a: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CPG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รายโรค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คืนข้อมูลความเสี่ยงทุกระยะ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จัดทำแนวทางการดูแลต่อเนื่องในชุมชน(</a:t>
                      </a: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COC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ส่งต่อระดับ </a:t>
                      </a: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Supra Tertiary 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กรณีเกินศักยภาพ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รับข้อมูลคืนกลับกลุ่มเสี่ยง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ติดตามเยี่ยมตามระบบ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COC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ระดับ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High risk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2wk, Very High risk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</a:t>
                      </a:r>
                      <a:r>
                        <a:rPr lang="en-US" sz="1400" baseline="0" dirty="0" err="1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wk</a:t>
                      </a:r>
                      <a:endParaRPr lang="en-US" sz="1400" baseline="0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3.Mapping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แผนที่ความเสี่ยงเพื่อรับส่งต่อกรณีฉุกเฉิน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วางแผนการดูแล</a:t>
                      </a:r>
                      <a:r>
                        <a:rPr lang="th-TH" sz="1400" baseline="0" dirty="0" err="1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โดยสห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สาขาวิชาชีพ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กำหนด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Early Warning signs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การดูแลรายบุคคล/รายโรค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หน่วยงานที่รับผิดชอบ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รพสต.(</a:t>
                      </a: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</a:t>
                      </a: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 </a:t>
                      </a: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ANC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รพช</a:t>
                      </a: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(</a:t>
                      </a: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A,S,M,F</a:t>
                      </a: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ANC/LR/PP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รพสต.(</a:t>
                      </a: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</a:t>
                      </a: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 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สี่เหลี่ยมผืนผ้า 2"/>
          <p:cNvSpPr/>
          <p:nvPr/>
        </p:nvSpPr>
        <p:spPr>
          <a:xfrm>
            <a:off x="202085" y="0"/>
            <a:ext cx="88344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Value chain : Service  plan </a:t>
            </a:r>
            <a:r>
              <a:rPr lang="th-TH" sz="1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สาขาแม่และเด็ก ปี 2562 เขตสุขภาพที่ 8</a:t>
            </a:r>
            <a:endParaRPr lang="th-TH" sz="1800" b="1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33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มุมมน 4"/>
          <p:cNvSpPr/>
          <p:nvPr/>
        </p:nvSpPr>
        <p:spPr>
          <a:xfrm>
            <a:off x="3546772" y="1224417"/>
            <a:ext cx="2243248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70688" tIns="170688" rIns="170688" bIns="91440" numCol="1" spcCol="1270" anchor="t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th-TH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ยุทธศาสตร์ที่ </a:t>
            </a: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th-TH" sz="2000" b="1" kern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สี่เหลี่ยมผืนผ้ามุมมน 4"/>
          <p:cNvSpPr/>
          <p:nvPr/>
        </p:nvSpPr>
        <p:spPr>
          <a:xfrm>
            <a:off x="625843" y="1237833"/>
            <a:ext cx="2096503" cy="576064"/>
          </a:xfrm>
          <a:prstGeom prst="rect">
            <a:avLst/>
          </a:prstGeom>
          <a:solidFill>
            <a:srgbClr val="FF3399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70688" tIns="170688" rIns="170688" bIns="91440" numCol="1" spcCol="1270" anchor="t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th-TH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ยุทธศาสตร์ที่ </a:t>
            </a:r>
            <a:r>
              <a:rPr lang="en-US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endParaRPr lang="th-TH" sz="2000" b="1" kern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สี่เหลี่ยมผืนผ้ามุมมน 4"/>
          <p:cNvSpPr/>
          <p:nvPr/>
        </p:nvSpPr>
        <p:spPr>
          <a:xfrm>
            <a:off x="6547657" y="1246107"/>
            <a:ext cx="2062018" cy="567790"/>
          </a:xfrm>
          <a:prstGeom prst="rect">
            <a:avLst/>
          </a:prstGeom>
          <a:solidFill>
            <a:srgbClr val="9900FF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70688" tIns="170688" rIns="170688" bIns="91440" numCol="1" spcCol="1270" anchor="t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th-TH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ยุทธศาสตร์ที่ </a:t>
            </a:r>
            <a:r>
              <a:rPr lang="en-US" sz="2000" b="1" kern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endParaRPr lang="th-TH" sz="2000" b="1" kern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3203848" y="2852835"/>
            <a:ext cx="2916324" cy="3816424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th-TH" altLang="en-US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กิจกรรม</a:t>
            </a:r>
          </a:p>
          <a:p>
            <a:pPr marL="177800" indent="-177800">
              <a:spcBef>
                <a:spcPct val="0"/>
              </a:spcBef>
            </a:pPr>
            <a:r>
              <a:rPr lang="th-TH" altLang="en-US" sz="20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ค้นหากลุ่มเสี่ยงหญิงวัยเจริญพันธุ์</a:t>
            </a:r>
          </a:p>
          <a:p>
            <a:pPr marL="177800" indent="-177800">
              <a:spcBef>
                <a:spcPct val="0"/>
              </a:spcBef>
            </a:pPr>
            <a:r>
              <a:rPr lang="th-TH" altLang="en-US" sz="20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ค้นหาและคัดกรองความเสี่ยงหญิง</a:t>
            </a:r>
            <a:r>
              <a:rPr lang="th-TH" altLang="en-US" sz="20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ตั้งครรภ์</a:t>
            </a:r>
          </a:p>
          <a:p>
            <a:pPr marL="177800" indent="-177800">
              <a:spcBef>
                <a:spcPct val="0"/>
              </a:spcBef>
            </a:pPr>
            <a:r>
              <a:rPr lang="th-TH" altLang="en-US" sz="20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ประชาสัมพันธ์ร่วมกับ</a:t>
            </a:r>
            <a:r>
              <a:rPr lang="th-TH" altLang="en-US" sz="2000" b="1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อปท</a:t>
            </a:r>
            <a:r>
              <a:rPr lang="th-TH" altLang="en-US" sz="20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.ในการขับเคลื่อนงานแม่และเด็กในชุมชน</a:t>
            </a:r>
          </a:p>
          <a:p>
            <a:pPr marL="177800" indent="-177800">
              <a:spcBef>
                <a:spcPct val="0"/>
              </a:spcBef>
            </a:pPr>
            <a:r>
              <a:rPr lang="th-TH" altLang="en-US" sz="20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ประสบการณ์</a:t>
            </a:r>
            <a:r>
              <a:rPr lang="th-TH" altLang="en-US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เล่าสู่กันฟัง</a:t>
            </a:r>
            <a:r>
              <a:rPr lang="th-TH" altLang="en-US" sz="20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ในชุมชน</a:t>
            </a:r>
            <a:endParaRPr lang="th-TH" altLang="en-US" sz="2000" b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ตัวแทนเนื้อหา 3"/>
          <p:cNvSpPr txBox="1">
            <a:spLocks/>
          </p:cNvSpPr>
          <p:nvPr/>
        </p:nvSpPr>
        <p:spPr>
          <a:xfrm>
            <a:off x="6263445" y="2852835"/>
            <a:ext cx="2701044" cy="381652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h-TH" altLang="en-US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กิจกรรม</a:t>
            </a:r>
            <a:endParaRPr lang="en-US" altLang="en-US" sz="2000" b="1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7800" indent="-177800"/>
            <a:r>
              <a:rPr lang="en-US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MM conference</a:t>
            </a:r>
          </a:p>
          <a:p>
            <a:pPr marL="177800" indent="-177800"/>
            <a:r>
              <a:rPr lang="en-US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KM &amp; CQI</a:t>
            </a:r>
          </a:p>
          <a:p>
            <a:pPr marL="177800" indent="-177800"/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ประชุมเชิงปฏิบัติการทักษะการดูแลภาวะวิกฤตฉุกเฉิน</a:t>
            </a:r>
          </a:p>
          <a:p>
            <a:pPr marL="177800" indent="-177800"/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ซ้อมแผน</a:t>
            </a:r>
          </a:p>
          <a:p>
            <a:pPr marL="177800" indent="-177800"/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ฝึกทักษะบุคลากร</a:t>
            </a:r>
            <a:endParaRPr lang="en-US" sz="2000" b="1" dirty="0" smtClean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th-TH" sz="2000" b="1" dirty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19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3228236" y="1946766"/>
            <a:ext cx="2880320" cy="5355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th-TH" sz="16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เสริมสร้างความเข้มแข็งของภาคีเครือข่ายแม่และเด็กทุกระดับ</a:t>
            </a:r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256146" y="1946766"/>
            <a:ext cx="2835898" cy="535576"/>
          </a:xfrm>
          <a:prstGeom prst="rect">
            <a:avLst/>
          </a:pr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th-TH" sz="2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สร้างกระบวนการพัฒนา</a:t>
            </a: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6263445" y="1946766"/>
            <a:ext cx="2701043" cy="5355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th-TH" sz="16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พัฒนาระบบบริการสุขภาพแม่และเด็ก</a:t>
            </a:r>
          </a:p>
        </p:txBody>
      </p:sp>
      <p:sp>
        <p:nvSpPr>
          <p:cNvPr id="17" name="ตัวแทนเนื้อหา 2"/>
          <p:cNvSpPr txBox="1">
            <a:spLocks/>
          </p:cNvSpPr>
          <p:nvPr/>
        </p:nvSpPr>
        <p:spPr bwMode="auto">
          <a:xfrm>
            <a:off x="323528" y="2850960"/>
            <a:ext cx="2701134" cy="3816424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Font typeface="Arial" pitchFamily="34" charset="0"/>
              <a:buNone/>
            </a:pPr>
            <a:r>
              <a:rPr lang="th-TH" altLang="en-US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กิจกรรม</a:t>
            </a:r>
          </a:p>
          <a:p>
            <a:pPr marL="177800" indent="-177800">
              <a:spcBef>
                <a:spcPct val="0"/>
              </a:spcBef>
            </a:pPr>
            <a:r>
              <a:rPr lang="th-TH" altLang="en-US" sz="20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คืนข้อมูลครรภ์เสี่ยง</a:t>
            </a:r>
          </a:p>
          <a:p>
            <a:pPr marL="177800" indent="-177800">
              <a:spcBef>
                <a:spcPct val="0"/>
              </a:spcBef>
            </a:pPr>
            <a:r>
              <a:rPr lang="th-TH" altLang="en-US" sz="20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ติดตามขาดนัดกลุ่มเสี่ยง/เยี่ยมพร้อมให้คำแนะนำ</a:t>
            </a:r>
          </a:p>
          <a:p>
            <a:pPr marL="177800" indent="-177800">
              <a:spcBef>
                <a:spcPct val="0"/>
              </a:spcBef>
            </a:pPr>
            <a:r>
              <a:rPr lang="th-TH" altLang="en-US" sz="2000" b="1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รร</a:t>
            </a:r>
            <a:r>
              <a:rPr lang="th-TH" altLang="en-US" sz="20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.พ่อแม่รายบุคคล</a:t>
            </a:r>
          </a:p>
          <a:p>
            <a:pPr marL="177800" indent="-177800">
              <a:spcBef>
                <a:spcPct val="0"/>
              </a:spcBef>
            </a:pPr>
            <a:r>
              <a:rPr lang="th-TH" sz="2000" b="1" dirty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ประชุม </a:t>
            </a:r>
            <a:r>
              <a:rPr lang="en-US" sz="2000" b="1" dirty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MCH </a:t>
            </a:r>
            <a:r>
              <a:rPr lang="en-US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Board</a:t>
            </a:r>
          </a:p>
          <a:p>
            <a:pPr marL="177800" indent="-177800">
              <a:spcBef>
                <a:spcPct val="0"/>
              </a:spcBef>
            </a:pPr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จัดทำโปรแกรมจัดเก็บข้อมูล</a:t>
            </a:r>
            <a:endParaRPr lang="en-US" sz="2000" b="1" dirty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7800" indent="-177800"/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นิเทศ</a:t>
            </a:r>
            <a:r>
              <a:rPr lang="th-TH" sz="2000" b="1" dirty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en-US" sz="2000" b="1" dirty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Coaching</a:t>
            </a:r>
          </a:p>
          <a:p>
            <a:pPr marL="177800" indent="-177800">
              <a:spcBef>
                <a:spcPct val="0"/>
              </a:spcBef>
            </a:pPr>
            <a:endParaRPr lang="th-TH" altLang="en-US" sz="2000" b="1" dirty="0" smtClean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7800" indent="-177800">
              <a:spcBef>
                <a:spcPct val="0"/>
              </a:spcBef>
            </a:pPr>
            <a:endParaRPr lang="th-TH" altLang="en-US" sz="2000" b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ชื่อเรื่อง 1"/>
          <p:cNvSpPr txBox="1">
            <a:spLocks/>
          </p:cNvSpPr>
          <p:nvPr/>
        </p:nvSpPr>
        <p:spPr bwMode="auto">
          <a:xfrm>
            <a:off x="1136842" y="332656"/>
            <a:ext cx="704950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9pPr>
          </a:lstStyle>
          <a:p>
            <a:r>
              <a:rPr lang="th-TH" sz="3200" b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แผน </a:t>
            </a:r>
            <a:r>
              <a:rPr lang="en-US" sz="3200" b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MCH </a:t>
            </a:r>
            <a:r>
              <a:rPr lang="th-TH" sz="3200" b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ปี </a:t>
            </a:r>
            <a:r>
              <a:rPr lang="en-US" sz="3200" b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2562  </a:t>
            </a:r>
            <a:r>
              <a:rPr lang="th-TH" sz="3200" b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เขตสุขภาพที่ </a:t>
            </a:r>
            <a:r>
              <a:rPr lang="en-US" sz="3200" b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endParaRPr lang="th-TH" sz="3200" b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98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ัวยึดเนื้อหา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34409985"/>
              </p:ext>
            </p:extLst>
          </p:nvPr>
        </p:nvGraphicFramePr>
        <p:xfrm>
          <a:off x="107504" y="1380332"/>
          <a:ext cx="9036496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21" name="WordArt 44"/>
          <p:cNvSpPr>
            <a:spLocks noChangeArrowheads="1" noChangeShapeType="1" noTextEdit="1"/>
          </p:cNvSpPr>
          <p:nvPr/>
        </p:nvSpPr>
        <p:spPr bwMode="auto">
          <a:xfrm>
            <a:off x="1763688" y="32922"/>
            <a:ext cx="7272808" cy="1257300"/>
          </a:xfrm>
          <a:prstGeom prst="rect">
            <a:avLst/>
          </a:prstGeom>
          <a:solidFill>
            <a:srgbClr val="FFFF00"/>
          </a:solidFill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solidFill>
                  <a:srgbClr val="00006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 pitchFamily="66" charset="0"/>
                <a:cs typeface="Angsana New"/>
              </a:rPr>
              <a:t>Road Map </a:t>
            </a:r>
            <a:endParaRPr lang="en-US" sz="3600" b="1" kern="10" dirty="0" smtClean="0">
              <a:solidFill>
                <a:srgbClr val="000066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Comic Sans MS" pitchFamily="66" charset="0"/>
              <a:cs typeface="Angsana New"/>
            </a:endParaRPr>
          </a:p>
          <a:p>
            <a:pPr algn="ctr"/>
            <a:r>
              <a:rPr lang="en-US" sz="3600" b="1" kern="10" dirty="0" smtClean="0">
                <a:solidFill>
                  <a:srgbClr val="00006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 pitchFamily="66" charset="0"/>
                <a:cs typeface="Angsana New"/>
              </a:rPr>
              <a:t>“M</a:t>
            </a:r>
            <a:r>
              <a:rPr lang="en-US" sz="3600" b="1" kern="10" dirty="0" smtClean="0"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 pitchFamily="66" charset="0"/>
                <a:cs typeface="Angsana New"/>
              </a:rPr>
              <a:t>M</a:t>
            </a:r>
            <a:r>
              <a:rPr lang="en-US" sz="3600" b="1" kern="10" dirty="0" smtClean="0">
                <a:solidFill>
                  <a:srgbClr val="9900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 pitchFamily="66" charset="0"/>
                <a:cs typeface="Angsana New"/>
              </a:rPr>
              <a:t>R</a:t>
            </a:r>
            <a:r>
              <a:rPr lang="en-US" sz="3600" b="1" kern="10" dirty="0" smtClean="0">
                <a:solidFill>
                  <a:srgbClr val="00006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 pitchFamily="66" charset="0"/>
                <a:cs typeface="Angsana New"/>
              </a:rPr>
              <a:t> Reduction in Region 8"</a:t>
            </a:r>
            <a:endParaRPr lang="th-TH" sz="3600" b="1" kern="10" dirty="0">
              <a:solidFill>
                <a:srgbClr val="000066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Comic Sans MS" pitchFamily="66" charset="0"/>
              <a:cs typeface="Angsana New"/>
            </a:endParaRPr>
          </a:p>
        </p:txBody>
      </p:sp>
      <p:sp>
        <p:nvSpPr>
          <p:cNvPr id="7" name="รูปหกเหลี่ยม 6"/>
          <p:cNvSpPr/>
          <p:nvPr/>
        </p:nvSpPr>
        <p:spPr>
          <a:xfrm rot="5400000">
            <a:off x="261495" y="-121068"/>
            <a:ext cx="1348202" cy="1656184"/>
          </a:xfrm>
          <a:prstGeom prst="hexagon">
            <a:avLst>
              <a:gd name="adj" fmla="val 25000"/>
              <a:gd name="vf" fmla="val 115470"/>
            </a:avLst>
          </a:prstGeom>
          <a:blipFill rotWithShape="0">
            <a:blip r:embed="rId7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1303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348880"/>
            <a:ext cx="8424936" cy="707886"/>
          </a:xfrm>
          <a:prstGeom prst="rect">
            <a:avLst/>
          </a:prstGeom>
          <a:solidFill>
            <a:srgbClr val="92D050"/>
          </a:solidFill>
          <a:ln w="1905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</a:t>
            </a:r>
            <a:r>
              <a:rPr lang="th-TH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R 8 Model</a:t>
            </a:r>
            <a:endParaRPr lang="th-TH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62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WordArt 44"/>
          <p:cNvSpPr>
            <a:spLocks noChangeArrowheads="1" noChangeShapeType="1" noTextEdit="1"/>
          </p:cNvSpPr>
          <p:nvPr/>
        </p:nvSpPr>
        <p:spPr bwMode="auto">
          <a:xfrm>
            <a:off x="0" y="32922"/>
            <a:ext cx="9144000" cy="1091822"/>
          </a:xfrm>
          <a:prstGeom prst="rect">
            <a:avLst/>
          </a:prstGeom>
          <a:solidFill>
            <a:schemeClr val="accent4">
              <a:lumMod val="75000"/>
            </a:schemeClr>
          </a:solidFill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 pitchFamily="66" charset="0"/>
                <a:cs typeface="Angsana New"/>
              </a:rPr>
              <a:t>Maternal Mortality Surveillance System </a:t>
            </a:r>
          </a:p>
          <a:p>
            <a:pPr algn="ctr"/>
            <a:r>
              <a:rPr lang="en-US" sz="3600" b="1" kern="10" dirty="0" smtClean="0"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 pitchFamily="66" charset="0"/>
                <a:cs typeface="Angsana New"/>
              </a:rPr>
              <a:t>Region 8 </a:t>
            </a:r>
            <a:r>
              <a:rPr lang="th-TH" sz="3600" b="1" kern="10" dirty="0" smtClean="0"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 pitchFamily="66" charset="0"/>
                <a:cs typeface="Angsana New"/>
              </a:rPr>
              <a:t>(</a:t>
            </a:r>
            <a:r>
              <a:rPr lang="en-US" sz="3600" b="1" kern="10" dirty="0" smtClean="0"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 pitchFamily="66" charset="0"/>
                <a:cs typeface="Angsana New"/>
              </a:rPr>
              <a:t>R 8 Model</a:t>
            </a:r>
            <a:r>
              <a:rPr lang="th-TH" sz="3600" b="1" kern="10" dirty="0" smtClean="0"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 pitchFamily="66" charset="0"/>
                <a:cs typeface="Angsana New"/>
              </a:rPr>
              <a:t>)</a:t>
            </a:r>
            <a:endParaRPr lang="th-TH" sz="3600" b="1" kern="10" dirty="0">
              <a:solidFill>
                <a:srgbClr val="FFFF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Comic Sans MS" pitchFamily="66" charset="0"/>
              <a:cs typeface="Angsana New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124744"/>
            <a:ext cx="971600" cy="584775"/>
          </a:xfrm>
          <a:prstGeom prst="rect">
            <a:avLst/>
          </a:prstGeom>
          <a:solidFill>
            <a:srgbClr val="990099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Comic Sans MS" pitchFamily="66" charset="0"/>
              </a:rPr>
              <a:t>Service setting</a:t>
            </a:r>
            <a:endParaRPr lang="th-TH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5913" y="1124744"/>
            <a:ext cx="3360063" cy="584775"/>
          </a:xfrm>
          <a:prstGeom prst="rect">
            <a:avLst/>
          </a:prstGeom>
          <a:solidFill>
            <a:srgbClr val="990099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FF00"/>
                </a:solidFill>
                <a:latin typeface="Comic Sans MS" pitchFamily="66" charset="0"/>
              </a:rPr>
              <a:t>Assessment</a:t>
            </a:r>
          </a:p>
          <a:p>
            <a:pPr algn="ctr"/>
            <a:endParaRPr lang="en-US" sz="1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66" y="1700060"/>
            <a:ext cx="932334" cy="2862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pPr algn="ctr"/>
            <a:endParaRPr lang="en-US" sz="2000" b="1" dirty="0">
              <a:solidFill>
                <a:srgbClr val="000099"/>
              </a:solidFill>
              <a:latin typeface="Comic Sans MS" pitchFamily="66" charset="0"/>
            </a:endParaRPr>
          </a:p>
          <a:p>
            <a:pPr algn="ctr"/>
            <a:endParaRPr lang="en-US" sz="2000" b="1" dirty="0">
              <a:solidFill>
                <a:srgbClr val="000099"/>
              </a:solidFill>
              <a:latin typeface="Comic Sans MS" pitchFamily="66" charset="0"/>
            </a:endParaRPr>
          </a:p>
          <a:p>
            <a:pPr algn="ctr"/>
            <a:r>
              <a:rPr lang="en-US" sz="2000" b="1" dirty="0" smtClean="0">
                <a:solidFill>
                  <a:srgbClr val="000099"/>
                </a:solidFill>
                <a:latin typeface="Comic Sans MS" pitchFamily="66" charset="0"/>
              </a:rPr>
              <a:t>ANC</a:t>
            </a:r>
            <a:endParaRPr lang="en-US" sz="2000" b="1" dirty="0">
              <a:solidFill>
                <a:srgbClr val="000099"/>
              </a:solidFill>
              <a:latin typeface="Comic Sans MS" pitchFamily="66" charset="0"/>
            </a:endParaRPr>
          </a:p>
          <a:p>
            <a:endParaRPr lang="en-US" sz="20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endParaRPr lang="en-US" sz="2000" b="1" dirty="0">
              <a:solidFill>
                <a:srgbClr val="000099"/>
              </a:solidFill>
              <a:latin typeface="Comic Sans MS" pitchFamily="66" charset="0"/>
            </a:endParaRPr>
          </a:p>
          <a:p>
            <a:endParaRPr lang="en-US" sz="20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endParaRPr lang="en-US" sz="2000" b="1" dirty="0">
              <a:solidFill>
                <a:srgbClr val="000099"/>
              </a:solidFill>
              <a:latin typeface="Comic Sans MS" pitchFamily="66" charset="0"/>
            </a:endParaRPr>
          </a:p>
          <a:p>
            <a:endParaRPr lang="th-TH" sz="20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1700060"/>
            <a:ext cx="3404009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99"/>
                </a:solidFill>
                <a:latin typeface="Comic Sans MS" pitchFamily="66" charset="0"/>
              </a:rPr>
              <a:t>Very Low Risk</a:t>
            </a:r>
          </a:p>
          <a:p>
            <a:pPr algn="ctr"/>
            <a:r>
              <a:rPr lang="th-TH" sz="12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เสี่ยงต่ำมาก ระดับ </a:t>
            </a:r>
            <a:r>
              <a:rPr lang="en-US" sz="12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1600" y="2224989"/>
            <a:ext cx="3394192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99"/>
                </a:solidFill>
                <a:latin typeface="Comic Sans MS" pitchFamily="66" charset="0"/>
              </a:rPr>
              <a:t>Low Risk</a:t>
            </a:r>
          </a:p>
          <a:p>
            <a:pPr algn="ctr"/>
            <a:r>
              <a:rPr lang="th-TH" sz="12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เสี่ยงต่ำ ระดับ </a:t>
            </a:r>
            <a:r>
              <a:rPr lang="en-US" sz="12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th-TH" sz="12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(พบความเสี่ยงตาม </a:t>
            </a:r>
            <a:r>
              <a:rPr lang="en-US" sz="12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WHO</a:t>
            </a:r>
            <a:r>
              <a:rPr lang="th-TH" sz="12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sz="1200" dirty="0" smtClean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2762702"/>
            <a:ext cx="3364225" cy="8617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99"/>
                </a:solidFill>
                <a:latin typeface="Comic Sans MS" pitchFamily="66" charset="0"/>
              </a:rPr>
              <a:t>High Risk</a:t>
            </a:r>
          </a:p>
          <a:p>
            <a:r>
              <a:rPr lang="th-TH" sz="12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เสี่ยงสูง ระดับ </a:t>
            </a:r>
            <a:r>
              <a:rPr lang="en-US" sz="12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</a:t>
            </a:r>
            <a:r>
              <a:rPr lang="th-TH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(พบความเสี่ยงตาม </a:t>
            </a:r>
            <a:r>
              <a:rPr lang="en-US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WHO/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Post term</a:t>
            </a:r>
            <a:r>
              <a:rPr lang="th-TH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/ส่วนนำไม่ใช่</a:t>
            </a:r>
            <a:r>
              <a:rPr lang="th-TH" sz="12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ศรีษะ</a:t>
            </a:r>
            <a:r>
              <a:rPr lang="th-TH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en-US" sz="1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9Q</a:t>
            </a:r>
            <a:r>
              <a:rPr lang="th-TH" sz="1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≥7 </a:t>
            </a:r>
            <a:r>
              <a:rPr lang="th-TH" sz="1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คะแนน </a:t>
            </a:r>
            <a:r>
              <a:rPr lang="th-TH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/ติดสารเสพติด/</a:t>
            </a:r>
            <a:r>
              <a:rPr lang="en-US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control Med/Heart disease class1</a:t>
            </a:r>
            <a:r>
              <a:rPr lang="th-TH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sz="12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5913" y="3624476"/>
            <a:ext cx="3339912" cy="8617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99"/>
                </a:solidFill>
                <a:latin typeface="Comic Sans MS" pitchFamily="66" charset="0"/>
              </a:rPr>
              <a:t>Very High Risk</a:t>
            </a:r>
          </a:p>
          <a:p>
            <a:r>
              <a:rPr lang="th-TH" sz="12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เสี่ยงสูงมาก ระดับ </a:t>
            </a:r>
            <a:r>
              <a:rPr lang="en-US" sz="12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 </a:t>
            </a:r>
            <a:r>
              <a:rPr lang="th-TH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th-TH" sz="1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พบความเสี่ยงตาม </a:t>
            </a:r>
            <a:r>
              <a:rPr lang="en-US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WHO/Rh negative</a:t>
            </a:r>
            <a:r>
              <a:rPr lang="th-TH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en-US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uncontrol</a:t>
            </a:r>
            <a:r>
              <a:rPr lang="en-US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Med/severe PIH/SLE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/Anomaly/</a:t>
            </a:r>
            <a:r>
              <a:rPr lang="en-US" sz="12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Tripet</a:t>
            </a:r>
            <a:r>
              <a:rPr lang="en-US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/Thyroid/Heart class2-4</a:t>
            </a:r>
            <a:r>
              <a:rPr lang="th-TH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sz="1200" dirty="0" smtClean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ลูกศรขวา 2"/>
          <p:cNvSpPr/>
          <p:nvPr/>
        </p:nvSpPr>
        <p:spPr>
          <a:xfrm>
            <a:off x="971600" y="1236737"/>
            <a:ext cx="288032" cy="360788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ลูกศรขวา 13"/>
          <p:cNvSpPr/>
          <p:nvPr/>
        </p:nvSpPr>
        <p:spPr>
          <a:xfrm>
            <a:off x="970374" y="2582308"/>
            <a:ext cx="288032" cy="360788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TextBox 14"/>
          <p:cNvSpPr txBox="1"/>
          <p:nvPr/>
        </p:nvSpPr>
        <p:spPr>
          <a:xfrm>
            <a:off x="11308" y="4486250"/>
            <a:ext cx="932334" cy="1938992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pPr algn="ctr"/>
            <a:endParaRPr lang="en-US" sz="20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pPr algn="ctr"/>
            <a:endParaRPr lang="en-US" sz="2000" b="1" dirty="0">
              <a:solidFill>
                <a:srgbClr val="000099"/>
              </a:solidFill>
              <a:latin typeface="Comic Sans MS" pitchFamily="66" charset="0"/>
            </a:endParaRPr>
          </a:p>
          <a:p>
            <a:pPr algn="ctr"/>
            <a:r>
              <a:rPr lang="en-US" sz="2000" b="1" dirty="0" smtClean="0">
                <a:solidFill>
                  <a:srgbClr val="000099"/>
                </a:solidFill>
                <a:latin typeface="Comic Sans MS" pitchFamily="66" charset="0"/>
              </a:rPr>
              <a:t>LR</a:t>
            </a:r>
          </a:p>
          <a:p>
            <a:pPr algn="ctr"/>
            <a:endParaRPr lang="en-US" sz="20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endParaRPr lang="en-US" sz="20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1783" y="4486250"/>
            <a:ext cx="3404009" cy="646331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99"/>
                </a:solidFill>
                <a:latin typeface="Comic Sans MS" pitchFamily="66" charset="0"/>
              </a:rPr>
              <a:t>Low Risk</a:t>
            </a:r>
          </a:p>
          <a:p>
            <a:pPr algn="ctr"/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No previous</a:t>
            </a:r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uterine surgery</a:t>
            </a:r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/คลอดทาง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Vg</a:t>
            </a:r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ไม่เกิน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4</a:t>
            </a:r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ครั้ง/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No </a:t>
            </a:r>
            <a:r>
              <a:rPr lang="en-US" sz="1100" b="1" dirty="0" err="1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Hx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 bleeding/PPH</a:t>
            </a:r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)</a:t>
            </a:r>
            <a:endParaRPr lang="en-US" sz="11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7015" y="5098755"/>
            <a:ext cx="3404009" cy="646331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99"/>
                </a:solidFill>
                <a:latin typeface="Comic Sans MS" pitchFamily="66" charset="0"/>
              </a:rPr>
              <a:t>High Risk</a:t>
            </a:r>
          </a:p>
          <a:p>
            <a:pPr algn="ctr"/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100" b="1" dirty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P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revious</a:t>
            </a:r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100" b="1" dirty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uterine surgery</a:t>
            </a:r>
            <a:r>
              <a:rPr lang="th-TH" sz="1100" b="1" dirty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/คลอดทาง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Vg</a:t>
            </a:r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เกิน</a:t>
            </a:r>
            <a:r>
              <a:rPr lang="en-US" sz="1100" b="1" dirty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4</a:t>
            </a:r>
            <a:r>
              <a:rPr lang="th-TH" sz="1100" b="1" dirty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ครั้ง</a:t>
            </a:r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/</a:t>
            </a:r>
            <a:r>
              <a:rPr lang="en-US" sz="1100" b="1" dirty="0" err="1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Hx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 bleeding/PPH</a:t>
            </a:r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/เนื้องอก/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100" b="1" dirty="0" err="1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Chorioamniotis</a:t>
            </a:r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)</a:t>
            </a:r>
            <a:endParaRPr lang="en-US" sz="1400" b="1" dirty="0" smtClean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8834" y="5681106"/>
            <a:ext cx="3404009" cy="815608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99"/>
                </a:solidFill>
                <a:latin typeface="Comic Sans MS" pitchFamily="66" charset="0"/>
              </a:rPr>
              <a:t>Very High Risk</a:t>
            </a:r>
          </a:p>
          <a:p>
            <a:pPr algn="ctr"/>
            <a:r>
              <a:rPr lang="th-TH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Placenta </a:t>
            </a:r>
            <a:r>
              <a:rPr lang="en-US" sz="1100" b="1" dirty="0" err="1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previa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/Low lying placenta/</a:t>
            </a:r>
            <a:r>
              <a:rPr lang="en-US" sz="1100" b="1" dirty="0" err="1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Suspeced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 placenta </a:t>
            </a:r>
            <a:r>
              <a:rPr lang="en-US" sz="1100" b="1" dirty="0" err="1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accreta,increta,percreta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/ </a:t>
            </a:r>
            <a:r>
              <a:rPr lang="en-US" sz="1100" b="1" dirty="0" err="1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Hct</a:t>
            </a:r>
            <a:r>
              <a:rPr lang="en-US" sz="11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&lt;30/Active bleed/Known coagulopathy</a:t>
            </a:r>
            <a:endParaRPr lang="en-US" sz="1100" b="1" dirty="0" smtClean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5976" y="1124744"/>
            <a:ext cx="1800200" cy="1107996"/>
          </a:xfrm>
          <a:prstGeom prst="rect">
            <a:avLst/>
          </a:prstGeom>
          <a:solidFill>
            <a:srgbClr val="0000CC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Goal</a:t>
            </a:r>
          </a:p>
          <a:p>
            <a:r>
              <a:rPr lang="th-TH" sz="1400" b="1" dirty="0" smtClean="0">
                <a:solidFill>
                  <a:srgbClr val="FFFF00"/>
                </a:solidFill>
                <a:latin typeface="Comic Sans MS" pitchFamily="66" charset="0"/>
              </a:rPr>
              <a:t>ปี </a:t>
            </a:r>
            <a:r>
              <a:rPr lang="en-US" sz="1400" b="1" dirty="0" smtClean="0">
                <a:solidFill>
                  <a:srgbClr val="FFFF00"/>
                </a:solidFill>
                <a:latin typeface="Comic Sans MS" pitchFamily="66" charset="0"/>
              </a:rPr>
              <a:t>62 MMR&lt;8</a:t>
            </a:r>
            <a:r>
              <a:rPr lang="th-TH" sz="1400" b="1" dirty="0" smtClean="0">
                <a:solidFill>
                  <a:srgbClr val="FFFF00"/>
                </a:solidFill>
                <a:latin typeface="Comic Sans MS" pitchFamily="66" charset="0"/>
              </a:rPr>
              <a:t> แสน</a:t>
            </a:r>
            <a:r>
              <a:rPr lang="en-US" sz="1400" b="1" dirty="0" smtClean="0">
                <a:solidFill>
                  <a:srgbClr val="FFFF00"/>
                </a:solidFill>
                <a:latin typeface="Comic Sans MS" pitchFamily="66" charset="0"/>
              </a:rPr>
              <a:t>LB</a:t>
            </a:r>
          </a:p>
          <a:p>
            <a:r>
              <a:rPr lang="th-TH" sz="1400" b="1" dirty="0" smtClean="0">
                <a:solidFill>
                  <a:srgbClr val="FFFF00"/>
                </a:solidFill>
                <a:latin typeface="Comic Sans MS" pitchFamily="66" charset="0"/>
              </a:rPr>
              <a:t>ปี </a:t>
            </a:r>
            <a:r>
              <a:rPr lang="en-US" sz="1400" b="1" dirty="0" smtClean="0">
                <a:solidFill>
                  <a:srgbClr val="FFFF00"/>
                </a:solidFill>
                <a:latin typeface="Comic Sans MS" pitchFamily="66" charset="0"/>
              </a:rPr>
              <a:t>63 MMR&lt;4 </a:t>
            </a:r>
            <a:r>
              <a:rPr lang="th-TH" sz="1400" b="1" dirty="0" smtClean="0">
                <a:solidFill>
                  <a:srgbClr val="FFFF00"/>
                </a:solidFill>
                <a:latin typeface="Comic Sans MS" pitchFamily="66" charset="0"/>
              </a:rPr>
              <a:t>แสน</a:t>
            </a:r>
            <a:r>
              <a:rPr lang="en-US" sz="1400" b="1" dirty="0" smtClean="0">
                <a:solidFill>
                  <a:srgbClr val="FFFF00"/>
                </a:solidFill>
                <a:latin typeface="Comic Sans MS" pitchFamily="66" charset="0"/>
              </a:rPr>
              <a:t>LB</a:t>
            </a:r>
          </a:p>
          <a:p>
            <a:r>
              <a:rPr lang="th-TH" sz="1400" b="1" dirty="0" smtClean="0">
                <a:solidFill>
                  <a:srgbClr val="FFFF00"/>
                </a:solidFill>
                <a:latin typeface="Comic Sans MS" pitchFamily="66" charset="0"/>
              </a:rPr>
              <a:t>ปี </a:t>
            </a:r>
            <a:r>
              <a:rPr lang="en-US" sz="1400" b="1" dirty="0" smtClean="0">
                <a:solidFill>
                  <a:srgbClr val="FFFF00"/>
                </a:solidFill>
                <a:latin typeface="Comic Sans MS" pitchFamily="66" charset="0"/>
              </a:rPr>
              <a:t>64 MMR=0</a:t>
            </a:r>
            <a:r>
              <a:rPr lang="th-TH" sz="1400" b="1" dirty="0" smtClean="0">
                <a:solidFill>
                  <a:srgbClr val="FFFF00"/>
                </a:solidFill>
                <a:latin typeface="Comic Sans MS" pitchFamily="66" charset="0"/>
              </a:rPr>
              <a:t>  แสน</a:t>
            </a:r>
            <a:r>
              <a:rPr lang="en-US" sz="1400" b="1" dirty="0" smtClean="0">
                <a:solidFill>
                  <a:srgbClr val="FFFF00"/>
                </a:solidFill>
                <a:latin typeface="Comic Sans MS" pitchFamily="66" charset="0"/>
              </a:rPr>
              <a:t>LB</a:t>
            </a:r>
            <a:endParaRPr lang="en-US" sz="1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06707" y="2325073"/>
            <a:ext cx="1849469" cy="492443"/>
          </a:xfrm>
          <a:prstGeom prst="rect">
            <a:avLst/>
          </a:prstGeom>
          <a:solidFill>
            <a:srgbClr val="008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</a:rPr>
              <a:t>Advocacy</a:t>
            </a:r>
            <a:endParaRPr lang="en-US" sz="2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308" y="6492590"/>
            <a:ext cx="932334" cy="307777"/>
          </a:xfrm>
          <a:prstGeom prst="rect">
            <a:avLst/>
          </a:prstGeom>
          <a:solidFill>
            <a:srgbClr val="FF9900"/>
          </a:solidFill>
          <a:ln>
            <a:solidFill>
              <a:srgbClr val="FFFF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99"/>
                </a:solidFill>
                <a:latin typeface="Comic Sans MS" pitchFamily="66" charset="0"/>
              </a:rPr>
              <a:t>PP&amp;COC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22302" y="2817529"/>
            <a:ext cx="1806704" cy="378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endParaRPr lang="en-US" sz="16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r>
              <a:rPr lang="en-US" sz="1600" b="1" dirty="0" smtClean="0">
                <a:solidFill>
                  <a:srgbClr val="000099"/>
                </a:solidFill>
                <a:latin typeface="Comic Sans MS" pitchFamily="66" charset="0"/>
              </a:rPr>
              <a:t>-</a:t>
            </a:r>
            <a:r>
              <a:rPr lang="en-US" sz="1600" b="1" dirty="0" err="1" smtClean="0">
                <a:solidFill>
                  <a:srgbClr val="000099"/>
                </a:solidFill>
                <a:latin typeface="Comic Sans MS" pitchFamily="66" charset="0"/>
              </a:rPr>
              <a:t>PolicyAdvocacy</a:t>
            </a:r>
            <a:endParaRPr lang="en-US" sz="16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endParaRPr lang="en-US" sz="16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r>
              <a:rPr lang="en-US" sz="1600" b="1" dirty="0" smtClean="0">
                <a:solidFill>
                  <a:srgbClr val="000099"/>
                </a:solidFill>
                <a:latin typeface="Comic Sans MS" pitchFamily="66" charset="0"/>
              </a:rPr>
              <a:t>-MCH Board</a:t>
            </a:r>
          </a:p>
          <a:p>
            <a:endParaRPr lang="en-US" sz="16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r>
              <a:rPr lang="en-US" sz="1600" b="1" dirty="0" smtClean="0">
                <a:solidFill>
                  <a:srgbClr val="000099"/>
                </a:solidFill>
                <a:latin typeface="Comic Sans MS" pitchFamily="66" charset="0"/>
              </a:rPr>
              <a:t>-Training</a:t>
            </a:r>
          </a:p>
          <a:p>
            <a:endParaRPr lang="en-US" sz="16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r>
              <a:rPr lang="en-US" sz="1600" b="1" dirty="0" smtClean="0">
                <a:solidFill>
                  <a:srgbClr val="000099"/>
                </a:solidFill>
                <a:latin typeface="Comic Sans MS" pitchFamily="66" charset="0"/>
              </a:rPr>
              <a:t>-Partnership</a:t>
            </a:r>
            <a:endParaRPr lang="th-TH" sz="16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r>
              <a:rPr lang="th-TH" sz="1600" b="1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6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th-TH" sz="1600" b="1" dirty="0" err="1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สปสช</a:t>
            </a:r>
            <a:r>
              <a:rPr lang="th-TH" sz="16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.)</a:t>
            </a:r>
          </a:p>
          <a:p>
            <a:endParaRPr lang="th-TH" sz="1600" b="1" dirty="0" smtClean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600" b="1" dirty="0" smtClean="0">
                <a:solidFill>
                  <a:srgbClr val="000099"/>
                </a:solidFill>
                <a:latin typeface="Comic Sans MS" pitchFamily="66" charset="0"/>
              </a:rPr>
              <a:t>-Zoning Area</a:t>
            </a:r>
          </a:p>
          <a:p>
            <a:endParaRPr lang="en-US" sz="16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r>
              <a:rPr lang="en-US" sz="1600" b="1" dirty="0" smtClean="0">
                <a:solidFill>
                  <a:srgbClr val="000099"/>
                </a:solidFill>
                <a:latin typeface="Comic Sans MS" pitchFamily="66" charset="0"/>
              </a:rPr>
              <a:t>-Sharing Human</a:t>
            </a:r>
          </a:p>
          <a:p>
            <a:endParaRPr lang="en-US" sz="16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r>
              <a:rPr lang="en-US" sz="1600" b="1" dirty="0" smtClean="0">
                <a:solidFill>
                  <a:srgbClr val="000099"/>
                </a:solidFill>
                <a:latin typeface="Comic Sans MS" pitchFamily="66" charset="0"/>
              </a:rPr>
              <a:t>-</a:t>
            </a:r>
            <a:r>
              <a:rPr lang="th-TH" sz="1600" b="1" dirty="0" err="1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พชอ</a:t>
            </a:r>
            <a:r>
              <a:rPr lang="th-TH" sz="16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56177" y="1124744"/>
            <a:ext cx="1512168" cy="35394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smtClean="0">
                <a:solidFill>
                  <a:srgbClr val="FFFF00"/>
                </a:solidFill>
                <a:latin typeface="Comic Sans MS" pitchFamily="66" charset="0"/>
              </a:rPr>
              <a:t>Intervention</a:t>
            </a:r>
            <a:endParaRPr lang="en-US" sz="17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31832" y="1124744"/>
            <a:ext cx="1512168" cy="35394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smtClean="0">
                <a:solidFill>
                  <a:srgbClr val="FFFF00"/>
                </a:solidFill>
                <a:latin typeface="Comic Sans MS" pitchFamily="66" charset="0"/>
              </a:rPr>
              <a:t>Management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90804" y="1484616"/>
            <a:ext cx="1428272" cy="3077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pPr algn="ctr"/>
            <a:endParaRPr lang="en-US" sz="2000" b="1" dirty="0">
              <a:solidFill>
                <a:srgbClr val="000099"/>
              </a:solidFill>
              <a:latin typeface="Comic Sans MS" pitchFamily="66" charset="0"/>
            </a:endParaRPr>
          </a:p>
          <a:p>
            <a:pPr algn="ctr"/>
            <a:endParaRPr lang="en-US" sz="20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pPr algn="ctr"/>
            <a:r>
              <a:rPr lang="en-US" sz="2000" b="1" dirty="0" smtClean="0">
                <a:solidFill>
                  <a:srgbClr val="000099"/>
                </a:solidFill>
                <a:latin typeface="Comic Sans MS" pitchFamily="66" charset="0"/>
              </a:rPr>
              <a:t>Risk </a:t>
            </a:r>
            <a:r>
              <a:rPr lang="en-US" sz="1800" b="1" dirty="0" smtClean="0">
                <a:solidFill>
                  <a:srgbClr val="000099"/>
                </a:solidFill>
                <a:latin typeface="Comic Sans MS" pitchFamily="66" charset="0"/>
              </a:rPr>
              <a:t>Classifying</a:t>
            </a:r>
          </a:p>
          <a:p>
            <a:pPr algn="ctr"/>
            <a:r>
              <a:rPr lang="en-US" sz="1600" b="1" dirty="0" smtClean="0">
                <a:solidFill>
                  <a:srgbClr val="000099"/>
                </a:solidFill>
                <a:latin typeface="Comic Sans MS" pitchFamily="66" charset="0"/>
              </a:rPr>
              <a:t>WHO 18</a:t>
            </a:r>
            <a:r>
              <a:rPr lang="th-TH" sz="16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ข้อ</a:t>
            </a:r>
            <a:endParaRPr lang="en-US" sz="1600" b="1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sz="20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endParaRPr lang="en-US" sz="2000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endParaRPr lang="en-US" sz="2000" b="1" dirty="0">
              <a:solidFill>
                <a:srgbClr val="000099"/>
              </a:solidFill>
              <a:latin typeface="Comic Sans MS" pitchFamily="66" charset="0"/>
            </a:endParaRPr>
          </a:p>
          <a:p>
            <a:endParaRPr lang="en-US" sz="2000" b="1" dirty="0" smtClean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2583" y="6488668"/>
            <a:ext cx="8197936" cy="369332"/>
          </a:xfrm>
          <a:prstGeom prst="rect">
            <a:avLst/>
          </a:prstGeom>
          <a:solidFill>
            <a:srgbClr val="CC9900"/>
          </a:solidFill>
          <a:ln>
            <a:solidFill>
              <a:srgbClr val="FFFF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0099"/>
                </a:solidFill>
                <a:latin typeface="Comic Sans MS" pitchFamily="66" charset="0"/>
              </a:rPr>
              <a:t>Assessment/Management </a:t>
            </a:r>
            <a:r>
              <a:rPr lang="th-TH" sz="1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ตามมาตรฐาน</a:t>
            </a:r>
            <a:r>
              <a:rPr lang="th-TH" sz="1800" b="1" dirty="0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sz="1800" b="1" dirty="0" smtClean="0">
                <a:solidFill>
                  <a:srgbClr val="000099"/>
                </a:solidFill>
                <a:latin typeface="Comic Sans MS" pitchFamily="66" charset="0"/>
              </a:rPr>
              <a:t>2 </a:t>
            </a:r>
            <a:r>
              <a:rPr lang="th-TH" sz="1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ชม</a:t>
            </a:r>
            <a:r>
              <a:rPr lang="th-TH" sz="1800" b="1" dirty="0" smtClean="0">
                <a:solidFill>
                  <a:srgbClr val="000099"/>
                </a:solidFill>
                <a:latin typeface="Comic Sans MS" pitchFamily="66" charset="0"/>
              </a:rPr>
              <a:t>./</a:t>
            </a:r>
            <a:r>
              <a:rPr lang="en-US" sz="1800" b="1" dirty="0" smtClean="0">
                <a:solidFill>
                  <a:srgbClr val="000099"/>
                </a:solidFill>
                <a:latin typeface="Comic Sans MS" pitchFamily="66" charset="0"/>
              </a:rPr>
              <a:t>24</a:t>
            </a:r>
            <a:r>
              <a:rPr lang="th-TH" sz="1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ชม</a:t>
            </a:r>
            <a:r>
              <a:rPr lang="th-TH" sz="1800" b="1" dirty="0" smtClean="0">
                <a:solidFill>
                  <a:srgbClr val="000099"/>
                </a:solidFill>
                <a:latin typeface="Comic Sans MS" pitchFamily="66" charset="0"/>
              </a:rPr>
              <a:t>./</a:t>
            </a:r>
            <a:r>
              <a:rPr lang="th-TH" sz="1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หลัง</a:t>
            </a:r>
            <a:r>
              <a:rPr lang="en-US" sz="1800" b="1" dirty="0" smtClean="0">
                <a:solidFill>
                  <a:srgbClr val="000099"/>
                </a:solidFill>
                <a:latin typeface="Comic Sans MS" pitchFamily="66" charset="0"/>
              </a:rPr>
              <a:t>24</a:t>
            </a:r>
            <a:r>
              <a:rPr lang="th-TH" sz="1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ชม.หลังคลอด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90804" y="4363139"/>
            <a:ext cx="1428272" cy="2062103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txBody>
          <a:bodyPr wrap="square" rtlCol="0" anchor="ctr">
            <a:spAutoFit/>
          </a:bodyPr>
          <a:lstStyle/>
          <a:p>
            <a:endParaRPr lang="en-US" sz="1600" b="1" dirty="0" smtClean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6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en-US" sz="16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17</a:t>
            </a:r>
            <a:r>
              <a:rPr lang="th-TH" sz="16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ข้อ การคลอดคุณภาพ</a:t>
            </a:r>
          </a:p>
          <a:p>
            <a:r>
              <a:rPr lang="th-TH" sz="16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-ถุงตวงเลือด</a:t>
            </a:r>
          </a:p>
          <a:p>
            <a:r>
              <a:rPr lang="th-TH" sz="16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Balloon </a:t>
            </a:r>
            <a:r>
              <a:rPr lang="en-US" sz="1600" dirty="0" err="1" smtClean="0">
                <a:solidFill>
                  <a:srgbClr val="000099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temponade</a:t>
            </a:r>
            <a:endParaRPr lang="en-US" sz="1600" dirty="0" smtClean="0">
              <a:solidFill>
                <a:srgbClr val="000099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r>
              <a:rPr lang="en-US" sz="1600" dirty="0">
                <a:solidFill>
                  <a:srgbClr val="000099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-</a:t>
            </a:r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Fast track</a:t>
            </a:r>
          </a:p>
          <a:p>
            <a:endParaRPr lang="en-US" sz="1600" dirty="0" smtClean="0">
              <a:solidFill>
                <a:srgbClr val="000099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8" name="ลูกศรขวา 27"/>
          <p:cNvSpPr/>
          <p:nvPr/>
        </p:nvSpPr>
        <p:spPr>
          <a:xfrm>
            <a:off x="5984990" y="1222429"/>
            <a:ext cx="288032" cy="360788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" name="ลูกศรขวา 28"/>
          <p:cNvSpPr/>
          <p:nvPr/>
        </p:nvSpPr>
        <p:spPr>
          <a:xfrm>
            <a:off x="4128906" y="5384298"/>
            <a:ext cx="288032" cy="360788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0" name="ลูกศรขวา 29"/>
          <p:cNvSpPr/>
          <p:nvPr/>
        </p:nvSpPr>
        <p:spPr>
          <a:xfrm>
            <a:off x="4162691" y="3624476"/>
            <a:ext cx="288032" cy="360788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1" name="ลูกศรขวา 30"/>
          <p:cNvSpPr/>
          <p:nvPr/>
        </p:nvSpPr>
        <p:spPr>
          <a:xfrm>
            <a:off x="4162691" y="2356644"/>
            <a:ext cx="288032" cy="360788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2" name="ลูกศรขวา 31"/>
          <p:cNvSpPr/>
          <p:nvPr/>
        </p:nvSpPr>
        <p:spPr>
          <a:xfrm>
            <a:off x="4162691" y="1236737"/>
            <a:ext cx="288032" cy="360788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3" name="ลูกศรขวา 32"/>
          <p:cNvSpPr/>
          <p:nvPr/>
        </p:nvSpPr>
        <p:spPr>
          <a:xfrm>
            <a:off x="851897" y="6461424"/>
            <a:ext cx="288032" cy="360788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4" name="ลูกศรขวา 33"/>
          <p:cNvSpPr/>
          <p:nvPr/>
        </p:nvSpPr>
        <p:spPr>
          <a:xfrm>
            <a:off x="903813" y="4878309"/>
            <a:ext cx="288032" cy="360788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9" name="ลูกศรขวา 38"/>
          <p:cNvSpPr/>
          <p:nvPr/>
        </p:nvSpPr>
        <p:spPr>
          <a:xfrm>
            <a:off x="7487816" y="1301715"/>
            <a:ext cx="288032" cy="360788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ลูกศรลง 4"/>
          <p:cNvSpPr/>
          <p:nvPr/>
        </p:nvSpPr>
        <p:spPr>
          <a:xfrm>
            <a:off x="2465626" y="1482109"/>
            <a:ext cx="360040" cy="242799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" name="ลูกศรลง 40"/>
          <p:cNvSpPr/>
          <p:nvPr/>
        </p:nvSpPr>
        <p:spPr>
          <a:xfrm>
            <a:off x="6663122" y="1513109"/>
            <a:ext cx="360040" cy="242799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2" name="ลูกศรลง 41"/>
          <p:cNvSpPr/>
          <p:nvPr/>
        </p:nvSpPr>
        <p:spPr>
          <a:xfrm>
            <a:off x="5045032" y="2235976"/>
            <a:ext cx="360040" cy="242799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" name="ลูกศรลง 42"/>
          <p:cNvSpPr/>
          <p:nvPr/>
        </p:nvSpPr>
        <p:spPr>
          <a:xfrm>
            <a:off x="8397453" y="1417954"/>
            <a:ext cx="360040" cy="242799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TextBox 43"/>
          <p:cNvSpPr txBox="1"/>
          <p:nvPr/>
        </p:nvSpPr>
        <p:spPr>
          <a:xfrm>
            <a:off x="7641369" y="1491483"/>
            <a:ext cx="1512168" cy="17389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th-TH" sz="1700" b="1" u="sng" dirty="0" smtClean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th-TH" sz="1700" b="1" u="sng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ระดับเขต</a:t>
            </a:r>
          </a:p>
          <a:p>
            <a:r>
              <a:rPr lang="en-US" sz="1600" dirty="0" smtClean="0">
                <a:solidFill>
                  <a:srgbClr val="FFFF00"/>
                </a:solidFill>
                <a:latin typeface="Comic Sans MS" pitchFamily="66" charset="0"/>
              </a:rPr>
              <a:t>@MCH Board</a:t>
            </a:r>
          </a:p>
          <a:p>
            <a:r>
              <a:rPr lang="en-US" sz="1600" dirty="0" smtClean="0">
                <a:solidFill>
                  <a:srgbClr val="FFFF00"/>
                </a:solidFill>
                <a:latin typeface="Comic Sans MS" pitchFamily="66" charset="0"/>
              </a:rPr>
              <a:t>@</a:t>
            </a:r>
            <a:r>
              <a:rPr lang="th-TH" sz="12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ราชวิทยาลัยสูติฯ</a:t>
            </a:r>
          </a:p>
          <a:p>
            <a:r>
              <a:rPr lang="en-US" sz="13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@ Region 8 Model</a:t>
            </a:r>
          </a:p>
          <a:p>
            <a:r>
              <a:rPr lang="en-US" sz="14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@ MCH 7 </a:t>
            </a:r>
            <a:r>
              <a:rPr lang="th-TH" sz="14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</a:t>
            </a:r>
          </a:p>
          <a:p>
            <a:endParaRPr lang="en-US" sz="1400" dirty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41369" y="3185894"/>
            <a:ext cx="1512168" cy="17389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th-TH" sz="1700" b="1" u="sng" dirty="0" smtClean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th-TH" sz="1700" b="1" u="sng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ระดับจังหวัด</a:t>
            </a:r>
          </a:p>
          <a:p>
            <a:r>
              <a:rPr lang="en-US" sz="1600" dirty="0" smtClean="0">
                <a:solidFill>
                  <a:srgbClr val="FFFF00"/>
                </a:solidFill>
                <a:latin typeface="Comic Sans MS" pitchFamily="66" charset="0"/>
              </a:rPr>
              <a:t>@MCH Board</a:t>
            </a:r>
          </a:p>
          <a:p>
            <a:r>
              <a:rPr lang="en-US" sz="1600" dirty="0" smtClean="0">
                <a:solidFill>
                  <a:srgbClr val="FFFF00"/>
                </a:solidFill>
                <a:latin typeface="Comic Sans MS" pitchFamily="66" charset="0"/>
              </a:rPr>
              <a:t>@</a:t>
            </a:r>
            <a:r>
              <a:rPr lang="th-TH" sz="12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ประเมินมาตรฐาน</a:t>
            </a:r>
          </a:p>
          <a:p>
            <a:r>
              <a:rPr lang="en-US" sz="13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@ </a:t>
            </a:r>
            <a:r>
              <a:rPr lang="th-TH" sz="13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ระดับชุมชน</a:t>
            </a:r>
            <a:endParaRPr lang="en-US" sz="1300" dirty="0" smtClean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4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@ </a:t>
            </a:r>
            <a:r>
              <a:rPr lang="th-TH" sz="1400" dirty="0" err="1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คป</a:t>
            </a:r>
            <a:r>
              <a:rPr lang="th-TH" sz="14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สอ./</a:t>
            </a:r>
            <a:r>
              <a:rPr lang="th-TH" sz="1400" dirty="0" err="1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พชอ</a:t>
            </a:r>
            <a:r>
              <a:rPr lang="th-TH" sz="14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endParaRPr lang="en-US" sz="1400" dirty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19076" y="4927094"/>
            <a:ext cx="1512168" cy="152349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1700" b="1" u="sng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ระบบรายงาน</a:t>
            </a:r>
          </a:p>
          <a:p>
            <a:r>
              <a:rPr lang="en-US" sz="1600" dirty="0" smtClean="0">
                <a:solidFill>
                  <a:srgbClr val="FFFF00"/>
                </a:solidFill>
                <a:latin typeface="Comic Sans MS" pitchFamily="66" charset="0"/>
              </a:rPr>
              <a:t>@Monitor </a:t>
            </a:r>
            <a:r>
              <a:rPr lang="th-TH" sz="14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ทุกสัปดาห์(วันจันทร์)</a:t>
            </a:r>
            <a:endParaRPr lang="en-US" sz="1400" dirty="0" smtClean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6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@</a:t>
            </a:r>
            <a:r>
              <a:rPr lang="th-TH" sz="16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รายงาน ก</a:t>
            </a:r>
            <a:r>
              <a:rPr lang="en-US" sz="16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1,2</a:t>
            </a:r>
            <a:endParaRPr lang="th-TH" sz="1600" dirty="0" smtClean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600" dirty="0" smtClean="0">
                <a:solidFill>
                  <a:srgbClr val="FFFF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@ CE</a:t>
            </a:r>
          </a:p>
          <a:p>
            <a:endParaRPr lang="en-US" sz="1400" dirty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06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5846" y="2348880"/>
            <a:ext cx="7632847" cy="1323439"/>
          </a:xfrm>
          <a:prstGeom prst="rect">
            <a:avLst/>
          </a:prstGeom>
          <a:solidFill>
            <a:srgbClr val="92D050"/>
          </a:solidFill>
          <a:ln w="1905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th-TH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โซนการ</a:t>
            </a:r>
            <a:r>
              <a:rPr lang="th-TH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ดูแล </a:t>
            </a:r>
            <a:endParaRPr lang="th-TH" sz="4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th-TH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เครือข่าย</a:t>
            </a:r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MCH </a:t>
            </a:r>
            <a:r>
              <a:rPr lang="en-US" sz="40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Rigeon</a:t>
            </a:r>
            <a:r>
              <a:rPr lang="en-US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8 </a:t>
            </a:r>
            <a:endParaRPr lang="th-TH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8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10\Desktop\งานปี62\MAP-R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86" y="872716"/>
            <a:ext cx="84249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6005" y="26171"/>
            <a:ext cx="7395800" cy="892552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แบ่งพื้นที่โซนการดูแล เครือข่าย</a:t>
            </a:r>
            <a:r>
              <a:rPr lang="en-US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MCH </a:t>
            </a:r>
            <a:r>
              <a:rPr lang="en-US" sz="26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Rigeon</a:t>
            </a:r>
            <a:r>
              <a:rPr lang="en-US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8 </a:t>
            </a:r>
            <a:r>
              <a:rPr lang="th-TH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จำนวน  </a:t>
            </a:r>
            <a:r>
              <a:rPr lang="en-US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th-TH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โซน</a:t>
            </a:r>
            <a:endParaRPr lang="th-TH" sz="2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>
            <a:off x="179513" y="1168330"/>
            <a:ext cx="1800200" cy="184293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u="sng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โซน </a:t>
            </a:r>
            <a:r>
              <a:rPr lang="en-US" sz="2000" u="sng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endParaRPr lang="th-TH" sz="2000" u="sng" dirty="0" smtClean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th-TH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อุดรธานี   </a:t>
            </a:r>
          </a:p>
          <a:p>
            <a:r>
              <a:rPr lang="th-TH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หนองคาย</a:t>
            </a:r>
          </a:p>
          <a:p>
            <a:r>
              <a:rPr lang="th-TH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หนองบัวลำภู</a:t>
            </a:r>
          </a:p>
          <a:p>
            <a:r>
              <a:rPr lang="th-TH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เลย</a:t>
            </a:r>
            <a:endParaRPr lang="th-TH" sz="2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6" name="ลูกศรเชื่อมต่อแบบตรง 5"/>
          <p:cNvCxnSpPr/>
          <p:nvPr/>
        </p:nvCxnSpPr>
        <p:spPr>
          <a:xfrm flipV="1">
            <a:off x="4300196" y="2852936"/>
            <a:ext cx="89185" cy="77273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ลูกศรเชื่อมต่อแบบตรง 11"/>
          <p:cNvCxnSpPr/>
          <p:nvPr/>
        </p:nvCxnSpPr>
        <p:spPr>
          <a:xfrm flipH="1">
            <a:off x="3676448" y="3947869"/>
            <a:ext cx="446326" cy="51953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ลูกศรเชื่อมต่อแบบตรง 12"/>
          <p:cNvCxnSpPr/>
          <p:nvPr/>
        </p:nvCxnSpPr>
        <p:spPr>
          <a:xfrm flipH="1">
            <a:off x="2619808" y="3790986"/>
            <a:ext cx="1502966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ลูกศรเชื่อมต่อแบบตรง 16"/>
          <p:cNvCxnSpPr/>
          <p:nvPr/>
        </p:nvCxnSpPr>
        <p:spPr>
          <a:xfrm flipH="1" flipV="1">
            <a:off x="6228184" y="2182459"/>
            <a:ext cx="152400" cy="1765410"/>
          </a:xfrm>
          <a:prstGeom prst="straightConnector1">
            <a:avLst/>
          </a:prstGeom>
          <a:ln w="57150">
            <a:solidFill>
              <a:srgbClr val="99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ลูกศรเชื่อมต่อแบบตรง 17"/>
          <p:cNvCxnSpPr/>
          <p:nvPr/>
        </p:nvCxnSpPr>
        <p:spPr>
          <a:xfrm flipV="1">
            <a:off x="6564640" y="3543794"/>
            <a:ext cx="684581" cy="439904"/>
          </a:xfrm>
          <a:prstGeom prst="straightConnector1">
            <a:avLst/>
          </a:prstGeom>
          <a:ln w="57150">
            <a:solidFill>
              <a:srgbClr val="99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สี่เหลี่ยมผืนผ้ามุมมน 20"/>
          <p:cNvSpPr/>
          <p:nvPr/>
        </p:nvSpPr>
        <p:spPr>
          <a:xfrm>
            <a:off x="7798454" y="1758065"/>
            <a:ext cx="1342026" cy="152787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u="sng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โซน </a:t>
            </a:r>
            <a:r>
              <a:rPr lang="en-US" sz="2000" u="sng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endParaRPr lang="th-TH" sz="2000" u="sng" dirty="0" smtClean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th-TH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สกลนคร</a:t>
            </a:r>
          </a:p>
          <a:p>
            <a:r>
              <a:rPr lang="th-TH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นครพนม</a:t>
            </a:r>
          </a:p>
          <a:p>
            <a:r>
              <a:rPr lang="th-TH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บึงกาฬ</a:t>
            </a:r>
            <a:endParaRPr lang="th-TH" sz="2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904" y="4067394"/>
            <a:ext cx="378748" cy="35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851920" y="5293790"/>
            <a:ext cx="2376264" cy="1549360"/>
          </a:xfrm>
          <a:prstGeom prst="wedgeRoundRectCallout">
            <a:avLst>
              <a:gd name="adj1" fmla="val -5718"/>
              <a:gd name="adj2" fmla="val -109834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txBody>
          <a:bodyPr wrap="square" lIns="72000" tIns="0" rIns="0" bIns="0">
            <a:spAutoFit/>
          </a:bodyPr>
          <a:lstStyle/>
          <a:p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สูติแพทย์ทั่วไป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16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รพ.อุดร        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   6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รพ.กุม</a:t>
            </a:r>
            <a:r>
              <a:rPr lang="th-TH" sz="13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ภวา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ปี 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M1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3 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รพ.บ้าน</a:t>
            </a:r>
            <a:r>
              <a:rPr lang="th-TH" sz="13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ผือ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M2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2 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รพ.หนองหาน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M2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2 </a:t>
            </a:r>
            <a:r>
              <a:rPr lang="th-TH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คน </a:t>
            </a:r>
            <a:endParaRPr lang="en-US" sz="13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รพ.เพ็ญ       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F1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2 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รพร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.บ้าน</a:t>
            </a:r>
            <a:r>
              <a:rPr lang="th-TH" sz="13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ดุง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(</a:t>
            </a:r>
            <a:r>
              <a:rPr lang="en-US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F1</a:t>
            </a:r>
            <a:r>
              <a:rPr lang="th-TH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th-TH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คน</a:t>
            </a:r>
            <a:endParaRPr lang="th-TH" sz="13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4384" y="5305549"/>
            <a:ext cx="2493638" cy="1328023"/>
          </a:xfrm>
          <a:prstGeom prst="wedgeRoundRectCallout">
            <a:avLst>
              <a:gd name="adj1" fmla="val -42083"/>
              <a:gd name="adj2" fmla="val -94859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txBody>
          <a:bodyPr wrap="square" lIns="72000" tIns="0" rIns="0" bIns="0">
            <a:spAutoFit/>
          </a:bodyPr>
          <a:lstStyle/>
          <a:p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สูติแพทย์ทั่วไป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12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รพ.สกลนคร      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    6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รพร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.สว่างแดนดิน(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M1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3 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รพ.วานรนิวาส(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M1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รพ.บ้านม่วง(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F2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คน(ผอ.)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รพ.พังโคน(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F1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46123" y="4207637"/>
            <a:ext cx="2064789" cy="817245"/>
          </a:xfrm>
          <a:prstGeom prst="wedgeRoundRectCallout">
            <a:avLst>
              <a:gd name="adj1" fmla="val -25919"/>
              <a:gd name="adj2" fmla="val -111302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txBody>
          <a:bodyPr wrap="square" lIns="72000" tIns="0" rIns="0" bIns="0">
            <a:spAutoFit/>
          </a:bodyPr>
          <a:lstStyle/>
          <a:p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สูติแพทย์ทั่วไป </a:t>
            </a:r>
            <a:r>
              <a:rPr lang="en-US" sz="1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7</a:t>
            </a:r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รพ.นครพนม(</a:t>
            </a:r>
            <a:r>
              <a:rPr lang="en-US" sz="1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en-US" sz="1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รพ.ธาตุพนม(</a:t>
            </a:r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M2</a:t>
            </a:r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</a:t>
            </a:r>
          </a:p>
          <a:p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รพ.ศรีสงคราม(</a:t>
            </a:r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F1</a:t>
            </a:r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75521" y="5941110"/>
            <a:ext cx="2316359" cy="664012"/>
          </a:xfrm>
          <a:prstGeom prst="wedgeRoundRectCallout">
            <a:avLst>
              <a:gd name="adj1" fmla="val 45486"/>
              <a:gd name="adj2" fmla="val -183239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txBody>
          <a:bodyPr wrap="square" lIns="72000" tIns="0" rIns="0" bIns="0">
            <a:spAutoFit/>
          </a:bodyPr>
          <a:lstStyle/>
          <a:p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สูติแพทย์ทั่วไป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7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รพ.หนองบัวลำภู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 6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รพ.ศรีบุญเรือง 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F1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1 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9513" y="4869160"/>
            <a:ext cx="2154188" cy="664012"/>
          </a:xfrm>
          <a:prstGeom prst="wedgeRoundRectCallout">
            <a:avLst>
              <a:gd name="adj1" fmla="val 39151"/>
              <a:gd name="adj2" fmla="val -158575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txBody>
          <a:bodyPr wrap="square" lIns="72000" tIns="0" rIns="0" bIns="0">
            <a:spAutoFit/>
          </a:bodyPr>
          <a:lstStyle/>
          <a:p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สูติแพทย์ทั่วไป </a:t>
            </a:r>
            <a:r>
              <a:rPr lang="en-US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7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รพ.เลย        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6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รพ.ด่านซ้าย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M2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 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36343" y="1052736"/>
            <a:ext cx="2154188" cy="885349"/>
          </a:xfrm>
          <a:prstGeom prst="wedgeRoundRectCallout">
            <a:avLst>
              <a:gd name="adj1" fmla="val 41052"/>
              <a:gd name="adj2" fmla="val 102968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txBody>
          <a:bodyPr wrap="square" lIns="72000" tIns="0" rIns="0" bIns="0">
            <a:spAutoFit/>
          </a:bodyPr>
          <a:lstStyle/>
          <a:p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สูติแพทย์ทั่วไป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12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รพ.หนองคาย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รพร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.ท่าบ่อ   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M2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 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รพ.โพนพิสัย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F1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80668" y="872716"/>
            <a:ext cx="2588799" cy="885349"/>
          </a:xfrm>
          <a:prstGeom prst="wedgeRoundRectCallout">
            <a:avLst>
              <a:gd name="adj1" fmla="val -39741"/>
              <a:gd name="adj2" fmla="val 62888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txBody>
          <a:bodyPr wrap="square" lIns="72000" tIns="0" rIns="0" bIns="0">
            <a:spAutoFit/>
          </a:bodyPr>
          <a:lstStyle/>
          <a:p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สูติแพทย์ทั่วไป </a:t>
            </a:r>
            <a:r>
              <a:rPr lang="en-US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รพ.บึงกาฬ   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คน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รพ.เซกา      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F1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 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คน(ผอ.)</a:t>
            </a:r>
          </a:p>
          <a:p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th-TH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รพ.บึงโขงหลง 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F2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th-TH" sz="13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คน(ผอ.)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314" y="2591702"/>
            <a:ext cx="378748" cy="35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749" y="2182459"/>
            <a:ext cx="378748" cy="35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895" y="2941093"/>
            <a:ext cx="378748" cy="35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266" y="4290525"/>
            <a:ext cx="378748" cy="35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700" y="3983698"/>
            <a:ext cx="378748" cy="35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172" y="4853874"/>
            <a:ext cx="378748" cy="35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116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213507"/>
            <a:ext cx="3888432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กรอบการนำเสนอ</a:t>
            </a:r>
            <a:endParaRPr lang="th-TH" sz="3600" b="1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916832"/>
            <a:ext cx="7632847" cy="2246769"/>
          </a:xfrm>
          <a:prstGeom prst="rect">
            <a:avLst/>
          </a:prstGeom>
          <a:noFill/>
          <a:ln w="38100"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</a:t>
            </a:r>
            <a:r>
              <a:rPr lang="th-TH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สถานการณ์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MCH </a:t>
            </a:r>
            <a:r>
              <a:rPr lang="th-TH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เขตสุขภาพที่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endParaRPr lang="th-TH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</a:t>
            </a:r>
            <a:r>
              <a:rPr lang="th-TH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แผนงานยุทธศาสตร์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MCH </a:t>
            </a:r>
            <a:r>
              <a:rPr lang="th-TH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ปี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2562-64</a:t>
            </a: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</a:t>
            </a:r>
            <a:r>
              <a:rPr lang="th-TH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R8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Model</a:t>
            </a: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4.</a:t>
            </a:r>
            <a:r>
              <a:rPr lang="th-TH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โซนการดูแล เขต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r>
              <a:rPr lang="th-TH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th-TH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แผนการออก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Coaching/</a:t>
            </a:r>
            <a:r>
              <a:rPr lang="th-TH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เยี่ยมเสริมพลัง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57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5846" y="2348880"/>
            <a:ext cx="7632847" cy="707886"/>
          </a:xfrm>
          <a:prstGeom prst="rect">
            <a:avLst/>
          </a:prstGeom>
          <a:solidFill>
            <a:srgbClr val="92D050"/>
          </a:solidFill>
          <a:ln w="1905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6.</a:t>
            </a:r>
            <a:r>
              <a:rPr lang="th-TH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แผนออก </a:t>
            </a:r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coaching </a:t>
            </a:r>
            <a:r>
              <a:rPr lang="th-TH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เขต </a:t>
            </a:r>
            <a:r>
              <a:rPr lang="en-US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r>
              <a:rPr lang="th-TH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060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256058"/>
              </p:ext>
            </p:extLst>
          </p:nvPr>
        </p:nvGraphicFramePr>
        <p:xfrm>
          <a:off x="1475656" y="1340768"/>
          <a:ext cx="6096000" cy="4145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11896"/>
                <a:gridCol w="39841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วัน</a:t>
                      </a:r>
                      <a:r>
                        <a:rPr lang="th-TH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เดือน ปี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 </a:t>
                      </a:r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พ.ย.</a:t>
                      </a:r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สกลนคร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27 </a:t>
                      </a:r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พ.ย.</a:t>
                      </a:r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หนองบัวลำภู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</a:t>
                      </a:r>
                      <a:r>
                        <a:rPr lang="en-US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พ.ย.</a:t>
                      </a:r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หนองคาย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en-US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ธ.ค.</a:t>
                      </a:r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เลย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 </a:t>
                      </a:r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ธ.ค.</a:t>
                      </a:r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บึงกาฬ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 </a:t>
                      </a:r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ธ.ค.</a:t>
                      </a:r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นครพนม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 </a:t>
                      </a:r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ธ.ค.</a:t>
                      </a:r>
                      <a:r>
                        <a:rPr lang="en-US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อุดรธานี</a:t>
                      </a:r>
                      <a:endParaRPr lang="th-TH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7584" y="260648"/>
            <a:ext cx="7632847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แผนออก </a:t>
            </a:r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coaching MCH </a:t>
            </a:r>
            <a:r>
              <a:rPr lang="th-TH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เขต </a:t>
            </a:r>
            <a:r>
              <a:rPr lang="en-US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r>
              <a:rPr lang="th-TH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060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6" name="Group 136195"/>
          <p:cNvGrpSpPr/>
          <p:nvPr/>
        </p:nvGrpSpPr>
        <p:grpSpPr>
          <a:xfrm>
            <a:off x="405160" y="1518655"/>
            <a:ext cx="8305800" cy="3829050"/>
            <a:chOff x="762000" y="1524000"/>
            <a:chExt cx="8305800" cy="3829050"/>
          </a:xfrm>
        </p:grpSpPr>
        <p:sp>
          <p:nvSpPr>
            <p:cNvPr id="10" name="Bent Arrow 2"/>
            <p:cNvSpPr/>
            <p:nvPr/>
          </p:nvSpPr>
          <p:spPr>
            <a:xfrm>
              <a:off x="7168568" y="4997450"/>
              <a:ext cx="1899232" cy="296974"/>
            </a:xfrm>
            <a:custGeom>
              <a:avLst/>
              <a:gdLst>
                <a:gd name="connsiteX0" fmla="*/ 1268787 w 1600200"/>
                <a:gd name="connsiteY0" fmla="*/ 0 h 314325"/>
                <a:gd name="connsiteX1" fmla="*/ 1600200 w 1600200"/>
                <a:gd name="connsiteY1" fmla="*/ 180975 h 314325"/>
                <a:gd name="connsiteX2" fmla="*/ 1333500 w 1600200"/>
                <a:gd name="connsiteY2" fmla="*/ 314325 h 314325"/>
                <a:gd name="connsiteX3" fmla="*/ 1333500 w 1600200"/>
                <a:gd name="connsiteY3" fmla="*/ 247650 h 314325"/>
                <a:gd name="connsiteX4" fmla="*/ 0 w 1600200"/>
                <a:gd name="connsiteY4" fmla="*/ 247650 h 314325"/>
                <a:gd name="connsiteX5" fmla="*/ 0 w 1600200"/>
                <a:gd name="connsiteY5" fmla="*/ 114300 h 314325"/>
                <a:gd name="connsiteX6" fmla="*/ 1333500 w 1600200"/>
                <a:gd name="connsiteY6" fmla="*/ 114300 h 314325"/>
                <a:gd name="connsiteX7" fmla="*/ 1268787 w 1600200"/>
                <a:gd name="connsiteY7" fmla="*/ 0 h 314325"/>
                <a:gd name="connsiteX0" fmla="*/ 1268787 w 1600200"/>
                <a:gd name="connsiteY0" fmla="*/ 0 h 352425"/>
                <a:gd name="connsiteX1" fmla="*/ 1600200 w 1600200"/>
                <a:gd name="connsiteY1" fmla="*/ 180975 h 352425"/>
                <a:gd name="connsiteX2" fmla="*/ 1262903 w 1600200"/>
                <a:gd name="connsiteY2" fmla="*/ 352425 h 352425"/>
                <a:gd name="connsiteX3" fmla="*/ 1333500 w 1600200"/>
                <a:gd name="connsiteY3" fmla="*/ 247650 h 352425"/>
                <a:gd name="connsiteX4" fmla="*/ 0 w 1600200"/>
                <a:gd name="connsiteY4" fmla="*/ 247650 h 352425"/>
                <a:gd name="connsiteX5" fmla="*/ 0 w 1600200"/>
                <a:gd name="connsiteY5" fmla="*/ 114300 h 352425"/>
                <a:gd name="connsiteX6" fmla="*/ 1333500 w 1600200"/>
                <a:gd name="connsiteY6" fmla="*/ 114300 h 352425"/>
                <a:gd name="connsiteX7" fmla="*/ 1268787 w 1600200"/>
                <a:gd name="connsiteY7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0200" h="352425">
                  <a:moveTo>
                    <a:pt x="1268787" y="0"/>
                  </a:moveTo>
                  <a:lnTo>
                    <a:pt x="1600200" y="180975"/>
                  </a:lnTo>
                  <a:lnTo>
                    <a:pt x="1262903" y="352425"/>
                  </a:lnTo>
                  <a:lnTo>
                    <a:pt x="1333500" y="247650"/>
                  </a:lnTo>
                  <a:lnTo>
                    <a:pt x="0" y="247650"/>
                  </a:lnTo>
                  <a:lnTo>
                    <a:pt x="0" y="114300"/>
                  </a:lnTo>
                  <a:lnTo>
                    <a:pt x="1333500" y="114300"/>
                  </a:lnTo>
                  <a:cubicBezTo>
                    <a:pt x="1333500" y="92075"/>
                    <a:pt x="1268787" y="22225"/>
                    <a:pt x="1268787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Bent Arrow 2"/>
            <p:cNvSpPr/>
            <p:nvPr/>
          </p:nvSpPr>
          <p:spPr>
            <a:xfrm>
              <a:off x="5486400" y="4972050"/>
              <a:ext cx="1981200" cy="381000"/>
            </a:xfrm>
            <a:custGeom>
              <a:avLst/>
              <a:gdLst>
                <a:gd name="connsiteX0" fmla="*/ 1262903 w 1600200"/>
                <a:gd name="connsiteY0" fmla="*/ 0 h 323850"/>
                <a:gd name="connsiteX1" fmla="*/ 1600200 w 1600200"/>
                <a:gd name="connsiteY1" fmla="*/ 190500 h 323850"/>
                <a:gd name="connsiteX2" fmla="*/ 1333500 w 1600200"/>
                <a:gd name="connsiteY2" fmla="*/ 323850 h 323850"/>
                <a:gd name="connsiteX3" fmla="*/ 1333500 w 1600200"/>
                <a:gd name="connsiteY3" fmla="*/ 257175 h 323850"/>
                <a:gd name="connsiteX4" fmla="*/ 0 w 1600200"/>
                <a:gd name="connsiteY4" fmla="*/ 257175 h 323850"/>
                <a:gd name="connsiteX5" fmla="*/ 0 w 1600200"/>
                <a:gd name="connsiteY5" fmla="*/ 123825 h 323850"/>
                <a:gd name="connsiteX6" fmla="*/ 1333500 w 1600200"/>
                <a:gd name="connsiteY6" fmla="*/ 123825 h 323850"/>
                <a:gd name="connsiteX7" fmla="*/ 1262903 w 1600200"/>
                <a:gd name="connsiteY7" fmla="*/ 0 h 323850"/>
                <a:gd name="connsiteX0" fmla="*/ 1262903 w 1600200"/>
                <a:gd name="connsiteY0" fmla="*/ 0 h 381000"/>
                <a:gd name="connsiteX1" fmla="*/ 1600200 w 1600200"/>
                <a:gd name="connsiteY1" fmla="*/ 190500 h 381000"/>
                <a:gd name="connsiteX2" fmla="*/ 1245253 w 1600200"/>
                <a:gd name="connsiteY2" fmla="*/ 381000 h 381000"/>
                <a:gd name="connsiteX3" fmla="*/ 1333500 w 1600200"/>
                <a:gd name="connsiteY3" fmla="*/ 257175 h 381000"/>
                <a:gd name="connsiteX4" fmla="*/ 0 w 1600200"/>
                <a:gd name="connsiteY4" fmla="*/ 257175 h 381000"/>
                <a:gd name="connsiteX5" fmla="*/ 0 w 1600200"/>
                <a:gd name="connsiteY5" fmla="*/ 123825 h 381000"/>
                <a:gd name="connsiteX6" fmla="*/ 1333500 w 1600200"/>
                <a:gd name="connsiteY6" fmla="*/ 123825 h 381000"/>
                <a:gd name="connsiteX7" fmla="*/ 1262903 w 1600200"/>
                <a:gd name="connsiteY7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0200" h="381000">
                  <a:moveTo>
                    <a:pt x="1262903" y="0"/>
                  </a:moveTo>
                  <a:lnTo>
                    <a:pt x="1600200" y="190500"/>
                  </a:lnTo>
                  <a:lnTo>
                    <a:pt x="1245253" y="381000"/>
                  </a:lnTo>
                  <a:lnTo>
                    <a:pt x="1333500" y="257175"/>
                  </a:lnTo>
                  <a:lnTo>
                    <a:pt x="0" y="257175"/>
                  </a:lnTo>
                  <a:lnTo>
                    <a:pt x="0" y="123825"/>
                  </a:lnTo>
                  <a:lnTo>
                    <a:pt x="1333500" y="123825"/>
                  </a:lnTo>
                  <a:cubicBezTo>
                    <a:pt x="1333500" y="101600"/>
                    <a:pt x="1262903" y="22225"/>
                    <a:pt x="1262903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Bent Arrow 2"/>
            <p:cNvSpPr/>
            <p:nvPr/>
          </p:nvSpPr>
          <p:spPr>
            <a:xfrm>
              <a:off x="3886200" y="4976813"/>
              <a:ext cx="1752600" cy="366712"/>
            </a:xfrm>
            <a:custGeom>
              <a:avLst/>
              <a:gdLst>
                <a:gd name="connsiteX0" fmla="*/ 1268785 w 1600200"/>
                <a:gd name="connsiteY0" fmla="*/ 0 h 319087"/>
                <a:gd name="connsiteX1" fmla="*/ 1600200 w 1600200"/>
                <a:gd name="connsiteY1" fmla="*/ 185737 h 319087"/>
                <a:gd name="connsiteX2" fmla="*/ 1333500 w 1600200"/>
                <a:gd name="connsiteY2" fmla="*/ 319087 h 319087"/>
                <a:gd name="connsiteX3" fmla="*/ 1333500 w 1600200"/>
                <a:gd name="connsiteY3" fmla="*/ 252412 h 319087"/>
                <a:gd name="connsiteX4" fmla="*/ 0 w 1600200"/>
                <a:gd name="connsiteY4" fmla="*/ 252412 h 319087"/>
                <a:gd name="connsiteX5" fmla="*/ 0 w 1600200"/>
                <a:gd name="connsiteY5" fmla="*/ 119062 h 319087"/>
                <a:gd name="connsiteX6" fmla="*/ 1333500 w 1600200"/>
                <a:gd name="connsiteY6" fmla="*/ 119062 h 319087"/>
                <a:gd name="connsiteX7" fmla="*/ 1268785 w 1600200"/>
                <a:gd name="connsiteY7" fmla="*/ 0 h 319087"/>
                <a:gd name="connsiteX0" fmla="*/ 1268785 w 1600200"/>
                <a:gd name="connsiteY0" fmla="*/ 0 h 366712"/>
                <a:gd name="connsiteX1" fmla="*/ 1600200 w 1600200"/>
                <a:gd name="connsiteY1" fmla="*/ 185737 h 366712"/>
                <a:gd name="connsiteX2" fmla="*/ 1262903 w 1600200"/>
                <a:gd name="connsiteY2" fmla="*/ 366712 h 366712"/>
                <a:gd name="connsiteX3" fmla="*/ 1333500 w 1600200"/>
                <a:gd name="connsiteY3" fmla="*/ 252412 h 366712"/>
                <a:gd name="connsiteX4" fmla="*/ 0 w 1600200"/>
                <a:gd name="connsiteY4" fmla="*/ 252412 h 366712"/>
                <a:gd name="connsiteX5" fmla="*/ 0 w 1600200"/>
                <a:gd name="connsiteY5" fmla="*/ 119062 h 366712"/>
                <a:gd name="connsiteX6" fmla="*/ 1333500 w 1600200"/>
                <a:gd name="connsiteY6" fmla="*/ 119062 h 366712"/>
                <a:gd name="connsiteX7" fmla="*/ 1268785 w 1600200"/>
                <a:gd name="connsiteY7" fmla="*/ 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0200" h="366712">
                  <a:moveTo>
                    <a:pt x="1268785" y="0"/>
                  </a:moveTo>
                  <a:lnTo>
                    <a:pt x="1600200" y="185737"/>
                  </a:lnTo>
                  <a:lnTo>
                    <a:pt x="1262903" y="366712"/>
                  </a:lnTo>
                  <a:lnTo>
                    <a:pt x="1333500" y="252412"/>
                  </a:lnTo>
                  <a:lnTo>
                    <a:pt x="0" y="252412"/>
                  </a:lnTo>
                  <a:lnTo>
                    <a:pt x="0" y="119062"/>
                  </a:lnTo>
                  <a:lnTo>
                    <a:pt x="1333500" y="119062"/>
                  </a:lnTo>
                  <a:cubicBezTo>
                    <a:pt x="1333500" y="96837"/>
                    <a:pt x="1268785" y="22225"/>
                    <a:pt x="126878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Bent Arrow 2"/>
            <p:cNvSpPr/>
            <p:nvPr/>
          </p:nvSpPr>
          <p:spPr>
            <a:xfrm>
              <a:off x="2362200" y="4976812"/>
              <a:ext cx="1600200" cy="376238"/>
            </a:xfrm>
            <a:custGeom>
              <a:avLst/>
              <a:gdLst>
                <a:gd name="connsiteX0" fmla="*/ 1215838 w 1600200"/>
                <a:gd name="connsiteY0" fmla="*/ 0 h 319088"/>
                <a:gd name="connsiteX1" fmla="*/ 1600200 w 1600200"/>
                <a:gd name="connsiteY1" fmla="*/ 185738 h 319088"/>
                <a:gd name="connsiteX2" fmla="*/ 1333500 w 1600200"/>
                <a:gd name="connsiteY2" fmla="*/ 319088 h 319088"/>
                <a:gd name="connsiteX3" fmla="*/ 1333500 w 1600200"/>
                <a:gd name="connsiteY3" fmla="*/ 252413 h 319088"/>
                <a:gd name="connsiteX4" fmla="*/ 0 w 1600200"/>
                <a:gd name="connsiteY4" fmla="*/ 252413 h 319088"/>
                <a:gd name="connsiteX5" fmla="*/ 0 w 1600200"/>
                <a:gd name="connsiteY5" fmla="*/ 119063 h 319088"/>
                <a:gd name="connsiteX6" fmla="*/ 1333500 w 1600200"/>
                <a:gd name="connsiteY6" fmla="*/ 119063 h 319088"/>
                <a:gd name="connsiteX7" fmla="*/ 1215838 w 1600200"/>
                <a:gd name="connsiteY7" fmla="*/ 0 h 319088"/>
                <a:gd name="connsiteX0" fmla="*/ 1215838 w 1600200"/>
                <a:gd name="connsiteY0" fmla="*/ 0 h 376238"/>
                <a:gd name="connsiteX1" fmla="*/ 1600200 w 1600200"/>
                <a:gd name="connsiteY1" fmla="*/ 185738 h 376238"/>
                <a:gd name="connsiteX2" fmla="*/ 1280552 w 1600200"/>
                <a:gd name="connsiteY2" fmla="*/ 376238 h 376238"/>
                <a:gd name="connsiteX3" fmla="*/ 1333500 w 1600200"/>
                <a:gd name="connsiteY3" fmla="*/ 252413 h 376238"/>
                <a:gd name="connsiteX4" fmla="*/ 0 w 1600200"/>
                <a:gd name="connsiteY4" fmla="*/ 252413 h 376238"/>
                <a:gd name="connsiteX5" fmla="*/ 0 w 1600200"/>
                <a:gd name="connsiteY5" fmla="*/ 119063 h 376238"/>
                <a:gd name="connsiteX6" fmla="*/ 1333500 w 1600200"/>
                <a:gd name="connsiteY6" fmla="*/ 119063 h 376238"/>
                <a:gd name="connsiteX7" fmla="*/ 1215838 w 1600200"/>
                <a:gd name="connsiteY7" fmla="*/ 0 h 37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0200" h="376238">
                  <a:moveTo>
                    <a:pt x="1215838" y="0"/>
                  </a:moveTo>
                  <a:lnTo>
                    <a:pt x="1600200" y="185738"/>
                  </a:lnTo>
                  <a:lnTo>
                    <a:pt x="1280552" y="376238"/>
                  </a:lnTo>
                  <a:lnTo>
                    <a:pt x="1333500" y="252413"/>
                  </a:lnTo>
                  <a:lnTo>
                    <a:pt x="0" y="252413"/>
                  </a:lnTo>
                  <a:lnTo>
                    <a:pt x="0" y="119063"/>
                  </a:lnTo>
                  <a:lnTo>
                    <a:pt x="1333500" y="119063"/>
                  </a:lnTo>
                  <a:cubicBezTo>
                    <a:pt x="1333500" y="96838"/>
                    <a:pt x="1215838" y="22225"/>
                    <a:pt x="1215838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" name="Bent Arrow 2"/>
            <p:cNvSpPr/>
            <p:nvPr/>
          </p:nvSpPr>
          <p:spPr>
            <a:xfrm>
              <a:off x="838200" y="4953000"/>
              <a:ext cx="1600200" cy="390525"/>
            </a:xfrm>
            <a:custGeom>
              <a:avLst/>
              <a:gdLst>
                <a:gd name="connsiteX0" fmla="*/ 1145241 w 1600200"/>
                <a:gd name="connsiteY0" fmla="*/ 0 h 342900"/>
                <a:gd name="connsiteX1" fmla="*/ 1600200 w 1600200"/>
                <a:gd name="connsiteY1" fmla="*/ 209550 h 342900"/>
                <a:gd name="connsiteX2" fmla="*/ 1333500 w 1600200"/>
                <a:gd name="connsiteY2" fmla="*/ 342900 h 342900"/>
                <a:gd name="connsiteX3" fmla="*/ 1333500 w 1600200"/>
                <a:gd name="connsiteY3" fmla="*/ 276225 h 342900"/>
                <a:gd name="connsiteX4" fmla="*/ 0 w 1600200"/>
                <a:gd name="connsiteY4" fmla="*/ 276225 h 342900"/>
                <a:gd name="connsiteX5" fmla="*/ 0 w 1600200"/>
                <a:gd name="connsiteY5" fmla="*/ 142875 h 342900"/>
                <a:gd name="connsiteX6" fmla="*/ 1333500 w 1600200"/>
                <a:gd name="connsiteY6" fmla="*/ 142875 h 342900"/>
                <a:gd name="connsiteX7" fmla="*/ 1145241 w 1600200"/>
                <a:gd name="connsiteY7" fmla="*/ 0 h 342900"/>
                <a:gd name="connsiteX0" fmla="*/ 1145241 w 1600200"/>
                <a:gd name="connsiteY0" fmla="*/ 0 h 390525"/>
                <a:gd name="connsiteX1" fmla="*/ 1600200 w 1600200"/>
                <a:gd name="connsiteY1" fmla="*/ 209550 h 390525"/>
                <a:gd name="connsiteX2" fmla="*/ 1192306 w 1600200"/>
                <a:gd name="connsiteY2" fmla="*/ 390525 h 390525"/>
                <a:gd name="connsiteX3" fmla="*/ 1333500 w 1600200"/>
                <a:gd name="connsiteY3" fmla="*/ 276225 h 390525"/>
                <a:gd name="connsiteX4" fmla="*/ 0 w 1600200"/>
                <a:gd name="connsiteY4" fmla="*/ 276225 h 390525"/>
                <a:gd name="connsiteX5" fmla="*/ 0 w 1600200"/>
                <a:gd name="connsiteY5" fmla="*/ 142875 h 390525"/>
                <a:gd name="connsiteX6" fmla="*/ 1333500 w 1600200"/>
                <a:gd name="connsiteY6" fmla="*/ 142875 h 390525"/>
                <a:gd name="connsiteX7" fmla="*/ 1145241 w 1600200"/>
                <a:gd name="connsiteY7" fmla="*/ 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0200" h="390525">
                  <a:moveTo>
                    <a:pt x="1145241" y="0"/>
                  </a:moveTo>
                  <a:lnTo>
                    <a:pt x="1600200" y="209550"/>
                  </a:lnTo>
                  <a:lnTo>
                    <a:pt x="1192306" y="390525"/>
                  </a:lnTo>
                  <a:lnTo>
                    <a:pt x="1333500" y="276225"/>
                  </a:lnTo>
                  <a:lnTo>
                    <a:pt x="0" y="276225"/>
                  </a:lnTo>
                  <a:lnTo>
                    <a:pt x="0" y="142875"/>
                  </a:lnTo>
                  <a:lnTo>
                    <a:pt x="1333500" y="142875"/>
                  </a:lnTo>
                  <a:cubicBezTo>
                    <a:pt x="1333500" y="120650"/>
                    <a:pt x="1145241" y="22225"/>
                    <a:pt x="114524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2209800" y="5086350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762000" y="5076825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rot="1800000">
              <a:off x="3705908" y="5088731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334000" y="5086350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7086600" y="5076825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8763000" y="5092700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050512" y="3534918"/>
              <a:ext cx="236113" cy="381000"/>
              <a:chOff x="4762500" y="1847850"/>
              <a:chExt cx="838200" cy="1352550"/>
            </a:xfrm>
          </p:grpSpPr>
          <p:sp>
            <p:nvSpPr>
              <p:cNvPr id="18" name="Flowchart: Connector 17"/>
              <p:cNvSpPr/>
              <p:nvPr/>
            </p:nvSpPr>
            <p:spPr>
              <a:xfrm>
                <a:off x="4762500" y="1847850"/>
                <a:ext cx="838200" cy="1352550"/>
              </a:xfrm>
              <a:custGeom>
                <a:avLst/>
                <a:gdLst/>
                <a:ahLst/>
                <a:cxnLst/>
                <a:rect l="l" t="t" r="r" b="b"/>
                <a:pathLst>
                  <a:path w="838200" h="1352550">
                    <a:moveTo>
                      <a:pt x="419100" y="0"/>
                    </a:moveTo>
                    <a:cubicBezTo>
                      <a:pt x="650563" y="0"/>
                      <a:pt x="838200" y="187637"/>
                      <a:pt x="838200" y="419100"/>
                    </a:cubicBezTo>
                    <a:cubicBezTo>
                      <a:pt x="838200" y="486476"/>
                      <a:pt x="822302" y="550138"/>
                      <a:pt x="792495" y="605760"/>
                    </a:cubicBezTo>
                    <a:lnTo>
                      <a:pt x="419100" y="1352550"/>
                    </a:lnTo>
                    <a:lnTo>
                      <a:pt x="45705" y="605760"/>
                    </a:lnTo>
                    <a:cubicBezTo>
                      <a:pt x="15899" y="550138"/>
                      <a:pt x="0" y="486476"/>
                      <a:pt x="0" y="419100"/>
                    </a:cubicBezTo>
                    <a:cubicBezTo>
                      <a:pt x="0" y="187637"/>
                      <a:pt x="187637" y="0"/>
                      <a:pt x="419100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4900612" y="2016123"/>
                <a:ext cx="561975" cy="5619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5" name="Straight Connector 24"/>
            <p:cNvCxnSpPr>
              <a:stCxn id="16" idx="0"/>
            </p:cNvCxnSpPr>
            <p:nvPr/>
          </p:nvCxnSpPr>
          <p:spPr>
            <a:xfrm flipV="1">
              <a:off x="7162800" y="3886200"/>
              <a:ext cx="0" cy="11906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28"/>
            <p:cNvGrpSpPr/>
            <p:nvPr/>
          </p:nvGrpSpPr>
          <p:grpSpPr>
            <a:xfrm>
              <a:off x="5402687" y="2057400"/>
              <a:ext cx="236113" cy="381000"/>
              <a:chOff x="4762500" y="1847850"/>
              <a:chExt cx="838200" cy="1352550"/>
            </a:xfrm>
          </p:grpSpPr>
          <p:sp>
            <p:nvSpPr>
              <p:cNvPr id="31" name="Flowchart: Connector 17"/>
              <p:cNvSpPr/>
              <p:nvPr/>
            </p:nvSpPr>
            <p:spPr>
              <a:xfrm>
                <a:off x="4762500" y="1847850"/>
                <a:ext cx="838200" cy="1352550"/>
              </a:xfrm>
              <a:custGeom>
                <a:avLst/>
                <a:gdLst/>
                <a:ahLst/>
                <a:cxnLst/>
                <a:rect l="l" t="t" r="r" b="b"/>
                <a:pathLst>
                  <a:path w="838200" h="1352550">
                    <a:moveTo>
                      <a:pt x="419100" y="0"/>
                    </a:moveTo>
                    <a:cubicBezTo>
                      <a:pt x="650563" y="0"/>
                      <a:pt x="838200" y="187637"/>
                      <a:pt x="838200" y="419100"/>
                    </a:cubicBezTo>
                    <a:cubicBezTo>
                      <a:pt x="838200" y="486476"/>
                      <a:pt x="822302" y="550138"/>
                      <a:pt x="792495" y="605760"/>
                    </a:cubicBezTo>
                    <a:lnTo>
                      <a:pt x="419100" y="1352550"/>
                    </a:lnTo>
                    <a:lnTo>
                      <a:pt x="45705" y="605760"/>
                    </a:lnTo>
                    <a:cubicBezTo>
                      <a:pt x="15899" y="550138"/>
                      <a:pt x="0" y="486476"/>
                      <a:pt x="0" y="419100"/>
                    </a:cubicBezTo>
                    <a:cubicBezTo>
                      <a:pt x="0" y="187637"/>
                      <a:pt x="187637" y="0"/>
                      <a:pt x="41910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4900612" y="2016123"/>
                <a:ext cx="561975" cy="5619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0" name="Straight Connector 29"/>
            <p:cNvCxnSpPr/>
            <p:nvPr/>
          </p:nvCxnSpPr>
          <p:spPr>
            <a:xfrm flipV="1">
              <a:off x="5505450" y="2438400"/>
              <a:ext cx="15293" cy="26384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/>
            <p:cNvGrpSpPr/>
            <p:nvPr/>
          </p:nvGrpSpPr>
          <p:grpSpPr>
            <a:xfrm>
              <a:off x="3662776" y="3049366"/>
              <a:ext cx="236113" cy="381000"/>
              <a:chOff x="4708398" y="1847850"/>
              <a:chExt cx="838200" cy="1352550"/>
            </a:xfrm>
          </p:grpSpPr>
          <p:sp>
            <p:nvSpPr>
              <p:cNvPr id="36" name="Flowchart: Connector 17"/>
              <p:cNvSpPr/>
              <p:nvPr/>
            </p:nvSpPr>
            <p:spPr>
              <a:xfrm>
                <a:off x="4708398" y="1847850"/>
                <a:ext cx="838200" cy="1352550"/>
              </a:xfrm>
              <a:custGeom>
                <a:avLst/>
                <a:gdLst/>
                <a:ahLst/>
                <a:cxnLst/>
                <a:rect l="l" t="t" r="r" b="b"/>
                <a:pathLst>
                  <a:path w="838200" h="1352550">
                    <a:moveTo>
                      <a:pt x="419100" y="0"/>
                    </a:moveTo>
                    <a:cubicBezTo>
                      <a:pt x="650563" y="0"/>
                      <a:pt x="838200" y="187637"/>
                      <a:pt x="838200" y="419100"/>
                    </a:cubicBezTo>
                    <a:cubicBezTo>
                      <a:pt x="838200" y="486476"/>
                      <a:pt x="822302" y="550138"/>
                      <a:pt x="792495" y="605760"/>
                    </a:cubicBezTo>
                    <a:lnTo>
                      <a:pt x="419100" y="1352550"/>
                    </a:lnTo>
                    <a:lnTo>
                      <a:pt x="45705" y="605760"/>
                    </a:lnTo>
                    <a:cubicBezTo>
                      <a:pt x="15899" y="550138"/>
                      <a:pt x="0" y="486476"/>
                      <a:pt x="0" y="419100"/>
                    </a:cubicBezTo>
                    <a:cubicBezTo>
                      <a:pt x="0" y="187637"/>
                      <a:pt x="187637" y="0"/>
                      <a:pt x="41910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4900612" y="2016123"/>
                <a:ext cx="561975" cy="5619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8" name="Straight Connector 37"/>
            <p:cNvCxnSpPr/>
            <p:nvPr/>
          </p:nvCxnSpPr>
          <p:spPr>
            <a:xfrm flipV="1">
              <a:off x="3782108" y="3403488"/>
              <a:ext cx="0" cy="16573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>
              <a:off x="2167943" y="1524000"/>
              <a:ext cx="236113" cy="381000"/>
              <a:chOff x="4762500" y="1847850"/>
              <a:chExt cx="838200" cy="1352550"/>
            </a:xfrm>
          </p:grpSpPr>
          <p:sp>
            <p:nvSpPr>
              <p:cNvPr id="41" name="Flowchart: Connector 17"/>
              <p:cNvSpPr/>
              <p:nvPr/>
            </p:nvSpPr>
            <p:spPr>
              <a:xfrm>
                <a:off x="4762500" y="1847850"/>
                <a:ext cx="838200" cy="1352550"/>
              </a:xfrm>
              <a:custGeom>
                <a:avLst/>
                <a:gdLst/>
                <a:ahLst/>
                <a:cxnLst/>
                <a:rect l="l" t="t" r="r" b="b"/>
                <a:pathLst>
                  <a:path w="838200" h="1352550">
                    <a:moveTo>
                      <a:pt x="419100" y="0"/>
                    </a:moveTo>
                    <a:cubicBezTo>
                      <a:pt x="650563" y="0"/>
                      <a:pt x="838200" y="187637"/>
                      <a:pt x="838200" y="419100"/>
                    </a:cubicBezTo>
                    <a:cubicBezTo>
                      <a:pt x="838200" y="486476"/>
                      <a:pt x="822302" y="550138"/>
                      <a:pt x="792495" y="605760"/>
                    </a:cubicBezTo>
                    <a:lnTo>
                      <a:pt x="419100" y="1352550"/>
                    </a:lnTo>
                    <a:lnTo>
                      <a:pt x="45705" y="605760"/>
                    </a:lnTo>
                    <a:cubicBezTo>
                      <a:pt x="15899" y="550138"/>
                      <a:pt x="0" y="486476"/>
                      <a:pt x="0" y="419100"/>
                    </a:cubicBezTo>
                    <a:cubicBezTo>
                      <a:pt x="0" y="187637"/>
                      <a:pt x="187637" y="0"/>
                      <a:pt x="419100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4900612" y="2016123"/>
                <a:ext cx="561975" cy="5619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3" name="Straight Connector 42"/>
            <p:cNvCxnSpPr/>
            <p:nvPr/>
          </p:nvCxnSpPr>
          <p:spPr>
            <a:xfrm flipV="1">
              <a:off x="2286000" y="1868042"/>
              <a:ext cx="0" cy="3333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197" name="TextBox 136196"/>
          <p:cNvSpPr txBox="1"/>
          <p:nvPr/>
        </p:nvSpPr>
        <p:spPr>
          <a:xfrm>
            <a:off x="450060" y="5347705"/>
            <a:ext cx="8082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ตค</a:t>
            </a:r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61-</a:t>
            </a:r>
            <a:r>
              <a:rPr lang="th-TH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พย</a:t>
            </a:r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61</a:t>
            </a:r>
            <a:r>
              <a:rPr lang="en-US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th-TH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พย</a:t>
            </a:r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61-</a:t>
            </a:r>
            <a:r>
              <a:rPr lang="th-TH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ธค</a:t>
            </a:r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61    </a:t>
            </a:r>
            <a:r>
              <a:rPr lang="th-TH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มค</a:t>
            </a:r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62-</a:t>
            </a:r>
            <a:r>
              <a:rPr lang="th-TH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มีค</a:t>
            </a:r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62	</a:t>
            </a:r>
            <a:r>
              <a:rPr lang="th-TH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เมย</a:t>
            </a:r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62-</a:t>
            </a:r>
            <a:r>
              <a:rPr lang="th-TH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มิย</a:t>
            </a:r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62 </a:t>
            </a:r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</a:t>
            </a:r>
            <a:r>
              <a:rPr lang="th-TH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กค</a:t>
            </a:r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62-</a:t>
            </a:r>
            <a:r>
              <a:rPr lang="th-TH" sz="1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ก</a:t>
            </a:r>
            <a:r>
              <a:rPr lang="th-TH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ย</a:t>
            </a:r>
            <a:r>
              <a:rPr lang="th-TH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62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6199" name="Rectangle 136198"/>
          <p:cNvSpPr/>
          <p:nvPr/>
        </p:nvSpPr>
        <p:spPr>
          <a:xfrm>
            <a:off x="68406" y="1840243"/>
            <a:ext cx="20651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-ประชุมเตรียมจัดทำแผน</a:t>
            </a:r>
          </a:p>
          <a:p>
            <a:r>
              <a:rPr lang="th-TH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-ประชุม</a:t>
            </a:r>
            <a:r>
              <a:rPr lang="en-US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R8 MCH Board</a:t>
            </a:r>
          </a:p>
          <a:p>
            <a:r>
              <a:rPr lang="en-US" sz="1400" dirty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ครั้งที่ </a:t>
            </a:r>
            <a:r>
              <a:rPr lang="en-US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1/2561</a:t>
            </a:r>
          </a:p>
          <a:p>
            <a:r>
              <a:rPr lang="th-TH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-เสนอร่างแผน </a:t>
            </a:r>
            <a:r>
              <a:rPr lang="en-US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MCH </a:t>
            </a:r>
            <a:r>
              <a:rPr lang="th-TH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เขต</a:t>
            </a:r>
          </a:p>
          <a:p>
            <a:r>
              <a:rPr lang="th-TH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-การจัดสรรงบประมาณ</a:t>
            </a:r>
          </a:p>
          <a:p>
            <a:r>
              <a:rPr lang="th-TH" sz="1400" dirty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PPA </a:t>
            </a:r>
            <a:r>
              <a:rPr lang="th-TH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เขต </a:t>
            </a:r>
            <a:r>
              <a:rPr lang="en-US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</a:p>
          <a:p>
            <a:r>
              <a:rPr lang="th-TH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-เลือกจังหวัดเตรียม </a:t>
            </a:r>
            <a:endParaRPr lang="en-US" sz="1400" dirty="0" smtClean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400" dirty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PNC MCH 2</a:t>
            </a:r>
            <a:r>
              <a:rPr lang="th-TH" sz="14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จังหวัด</a:t>
            </a:r>
            <a:endParaRPr lang="en-US" sz="1400" dirty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133598" y="2186084"/>
            <a:ext cx="179032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 dirty="0" smtClean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-ออก </a:t>
            </a:r>
            <a:r>
              <a:rPr lang="en-US" sz="1600" dirty="0" smtClean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Coaching</a:t>
            </a:r>
            <a:r>
              <a:rPr lang="th-TH" sz="1600" dirty="0" smtClean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/เตรียม </a:t>
            </a:r>
            <a:r>
              <a:rPr lang="en-US" sz="1600" dirty="0" smtClean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PNC MCH</a:t>
            </a:r>
            <a:r>
              <a:rPr lang="th-TH" sz="1600" dirty="0" smtClean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จังหวัดในเขต</a:t>
            </a:r>
            <a:r>
              <a:rPr lang="en-US" sz="1600" dirty="0" smtClean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</a:p>
          <a:p>
            <a:r>
              <a:rPr lang="en-US" sz="1600" dirty="0" smtClean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-MM conference</a:t>
            </a:r>
            <a:endParaRPr lang="en-US" sz="1600" dirty="0">
              <a:solidFill>
                <a:srgbClr val="FF006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100" dirty="0">
                <a:solidFill>
                  <a:srgbClr val="FF0066"/>
                </a:solidFill>
              </a:rPr>
              <a:t> 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570774" y="1041601"/>
            <a:ext cx="22599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-จัดประชุมวิชาการระดับเขต</a:t>
            </a:r>
          </a:p>
          <a:p>
            <a:r>
              <a:rPr lang="th-TH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th-TH" sz="1400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ประชุม</a:t>
            </a:r>
            <a:r>
              <a:rPr lang="en-US" sz="1400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R8 MCH Board</a:t>
            </a:r>
          </a:p>
          <a:p>
            <a:r>
              <a:rPr lang="en-US" sz="1400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400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ครั้งที่ </a:t>
            </a:r>
            <a:r>
              <a:rPr lang="en-US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2/2561</a:t>
            </a:r>
          </a:p>
          <a:p>
            <a:r>
              <a:rPr lang="th-TH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en-US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KM </a:t>
            </a:r>
            <a:r>
              <a:rPr lang="th-TH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ระดับเขต</a:t>
            </a:r>
            <a:endParaRPr lang="en-US" sz="1400" dirty="0" smtClean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th-TH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-สรุปผลงานรอบ </a:t>
            </a:r>
            <a:r>
              <a:rPr lang="en-US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  <a:r>
              <a:rPr lang="th-TH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เดือน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929786" y="3701241"/>
            <a:ext cx="22142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-ประชุม</a:t>
            </a:r>
            <a:r>
              <a:rPr lang="en-US" sz="1400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R8 MCH Board</a:t>
            </a:r>
          </a:p>
          <a:p>
            <a:r>
              <a:rPr lang="en-US" sz="1400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400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ครั้งที่ </a:t>
            </a:r>
            <a:r>
              <a:rPr lang="en-US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2/2561</a:t>
            </a:r>
          </a:p>
          <a:p>
            <a:r>
              <a:rPr lang="th-TH" sz="1400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-สรุปผลงานรอบ </a:t>
            </a:r>
            <a:r>
              <a:rPr lang="en-US" sz="1400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</a:t>
            </a:r>
            <a:r>
              <a:rPr lang="th-TH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เดือน</a:t>
            </a:r>
            <a:endParaRPr lang="en-US" sz="1400" dirty="0" smtClean="0">
              <a:solidFill>
                <a:srgbClr val="0033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-CQI </a:t>
            </a:r>
            <a:r>
              <a:rPr lang="th-TH" sz="1400" dirty="0" smtClean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วิเคราะห์สถานการณ์เตรียมจัดทำแผน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7584" y="248341"/>
            <a:ext cx="7632847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Time Line</a:t>
            </a:r>
            <a:endParaRPr lang="th-TH" sz="4000" b="1" dirty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5" name="Left-Right Arrow 21"/>
          <p:cNvSpPr/>
          <p:nvPr/>
        </p:nvSpPr>
        <p:spPr>
          <a:xfrm>
            <a:off x="251520" y="5805264"/>
            <a:ext cx="8712968" cy="1052736"/>
          </a:xfrm>
          <a:prstGeom prst="leftRightArrow">
            <a:avLst/>
          </a:prstGeom>
          <a:solidFill>
            <a:srgbClr val="FF0066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รายงาน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Monitor MMR </a:t>
            </a:r>
            <a:r>
              <a:rPr lang="th-TH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ทุกวันจันทร์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" name="Rectangle 56"/>
          <p:cNvSpPr/>
          <p:nvPr/>
        </p:nvSpPr>
        <p:spPr>
          <a:xfrm>
            <a:off x="5319331" y="3006353"/>
            <a:ext cx="1813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-ติดตามผลงานงบ</a:t>
            </a:r>
            <a:r>
              <a:rPr lang="en-US" sz="1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PPA</a:t>
            </a:r>
          </a:p>
          <a:p>
            <a:r>
              <a:rPr lang="th-TH" sz="1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en-US" sz="140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MM conference</a:t>
            </a:r>
            <a:endParaRPr lang="en-US" sz="11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49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914400"/>
            <a:ext cx="64087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i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Thank you</a:t>
            </a:r>
            <a:r>
              <a:rPr lang="th-TH" sz="6600" b="1" i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6600" b="1" i="1" dirty="0" smtClean="0">
                <a:latin typeface="Calibri"/>
                <a:ea typeface="Tahoma" pitchFamily="34" charset="0"/>
                <a:cs typeface="Tahoma" pitchFamily="34" charset="0"/>
              </a:rPr>
              <a:t>!</a:t>
            </a:r>
            <a:r>
              <a:rPr lang="th-TH" sz="6600" b="1" i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</a:t>
            </a:r>
            <a:endParaRPr lang="th-TH" sz="6600" b="1" i="1" dirty="0"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92364"/>
            <a:ext cx="5695950" cy="2937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930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348880"/>
            <a:ext cx="8424936" cy="707886"/>
          </a:xfrm>
          <a:prstGeom prst="rect">
            <a:avLst/>
          </a:prstGeom>
          <a:solidFill>
            <a:srgbClr val="92D050"/>
          </a:solidFill>
          <a:ln w="1905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th-TH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สถานการณ์ </a:t>
            </a:r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MCH </a:t>
            </a:r>
            <a:r>
              <a:rPr lang="th-TH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เขตสุขภาพที่ </a:t>
            </a:r>
            <a:r>
              <a:rPr lang="en-US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endParaRPr lang="th-TH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8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ัวยึดเนื้อหา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651659"/>
              </p:ext>
            </p:extLst>
          </p:nvPr>
        </p:nvGraphicFramePr>
        <p:xfrm>
          <a:off x="0" y="908720"/>
          <a:ext cx="8964488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259632" y="167044"/>
            <a:ext cx="67687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66FFFF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th-TH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อัตราตายมารดา </a:t>
            </a:r>
            <a:r>
              <a:rPr lang="th-TH" sz="32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ปี </a:t>
            </a:r>
            <a:r>
              <a:rPr lang="en-US" sz="32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2555-2561</a:t>
            </a:r>
            <a:endParaRPr lang="th-TH" sz="32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076056" y="6165304"/>
            <a:ext cx="3633936" cy="276999"/>
          </a:xfrm>
          <a:prstGeom prst="rect">
            <a:avLst/>
          </a:prstGeom>
          <a:solidFill>
            <a:srgbClr val="CCFFCC"/>
          </a:solidFill>
          <a:ln w="25400">
            <a:solidFill>
              <a:srgbClr val="808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th-TH" sz="1200" b="1" dirty="0">
                <a:solidFill>
                  <a:srgbClr val="CC6600"/>
                </a:solidFill>
                <a:latin typeface="Tahoma" pitchFamily="34" charset="0"/>
                <a:cs typeface="Tahoma" pitchFamily="34" charset="0"/>
              </a:rPr>
              <a:t>แหล่งข้อมูล   </a:t>
            </a:r>
            <a:r>
              <a:rPr lang="th-TH" sz="1200" b="1" dirty="0" smtClean="0">
                <a:solidFill>
                  <a:srgbClr val="CC6600"/>
                </a:solidFill>
                <a:latin typeface="Tahoma" pitchFamily="34" charset="0"/>
                <a:cs typeface="Tahoma" pitchFamily="34" charset="0"/>
              </a:rPr>
              <a:t>กรมอนามัย กระทรวงสาธารณสุข</a:t>
            </a:r>
            <a:endParaRPr lang="th-TH" sz="1200" b="1" dirty="0">
              <a:solidFill>
                <a:srgbClr val="CC6600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95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mhc8.go.th/mhc8/images/map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75" y="1291964"/>
            <a:ext cx="8195024" cy="439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332399" y="152400"/>
            <a:ext cx="8435280" cy="40011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sz="20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เปรียบเทียบจำนวนการตายมารดาในช่วงเวลา</a:t>
            </a:r>
            <a:r>
              <a:rPr lang="th-TH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เดียวกัน ปีงบประมาณ</a:t>
            </a:r>
            <a:endParaRPr lang="th-TH" sz="2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nip Single Corner Rectangle 4"/>
          <p:cNvSpPr/>
          <p:nvPr/>
        </p:nvSpPr>
        <p:spPr>
          <a:xfrm>
            <a:off x="228600" y="4724400"/>
            <a:ext cx="1600200" cy="1219200"/>
          </a:xfrm>
          <a:prstGeom prst="snip1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ปี58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1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</a:p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ปี59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1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</a:p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ปี60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0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ราย</a:t>
            </a:r>
          </a:p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ปี61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2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  <a:endParaRPr lang="th-TH" sz="18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Snip Single Corner Rectangle 6"/>
          <p:cNvSpPr/>
          <p:nvPr/>
        </p:nvSpPr>
        <p:spPr>
          <a:xfrm>
            <a:off x="2286000" y="5123986"/>
            <a:ext cx="1598136" cy="1124414"/>
          </a:xfrm>
          <a:prstGeom prst="snip1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ปี58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0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</a:p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ปี59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0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</a:p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ปี60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0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</a:p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ปี61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0 ราย</a:t>
            </a:r>
            <a:endParaRPr lang="th-TH" sz="18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Snip Single Corner Rectangle 7"/>
          <p:cNvSpPr/>
          <p:nvPr/>
        </p:nvSpPr>
        <p:spPr>
          <a:xfrm rot="5400000">
            <a:off x="1912007" y="868642"/>
            <a:ext cx="1241888" cy="1485810"/>
          </a:xfrm>
          <a:prstGeom prst="snip1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ปี58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0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</a:p>
          <a:p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ปี59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1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</a:p>
          <a:p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ปี60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0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ราย</a:t>
            </a:r>
          </a:p>
          <a:p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ปี61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2 ราย</a:t>
            </a:r>
            <a:endParaRPr lang="th-TH" sz="18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6553439" y="4990260"/>
            <a:ext cx="1594495" cy="1105740"/>
          </a:xfrm>
          <a:prstGeom prst="snip1Rect">
            <a:avLst>
              <a:gd name="adj" fmla="val 0"/>
            </a:avLst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ปี58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4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</a:p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ปี59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2ราย</a:t>
            </a:r>
          </a:p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ปี60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3ราย</a:t>
            </a:r>
          </a:p>
          <a:p>
            <a:pPr algn="ctr"/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ปี61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 3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  <a:endParaRPr lang="th-TH" sz="18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nip Diagonal Corner Rectangle 5"/>
          <p:cNvSpPr/>
          <p:nvPr/>
        </p:nvSpPr>
        <p:spPr>
          <a:xfrm>
            <a:off x="7487816" y="1905000"/>
            <a:ext cx="1548680" cy="1163960"/>
          </a:xfrm>
          <a:prstGeom prst="snip2Diag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ปี58=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0 ราย</a:t>
            </a:r>
            <a:endParaRPr lang="th-TH" sz="18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ปี59=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1 </a:t>
            </a:r>
            <a:r>
              <a:rPr lang="th-TH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</a:p>
          <a:p>
            <a:r>
              <a:rPr lang="th-TH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ปี60=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1 ราย</a:t>
            </a:r>
          </a:p>
          <a:p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ปี61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0 ราย</a:t>
            </a:r>
            <a:endParaRPr lang="th-TH" sz="18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Snip Diagonal Corner Rectangle 13"/>
          <p:cNvSpPr/>
          <p:nvPr/>
        </p:nvSpPr>
        <p:spPr>
          <a:xfrm>
            <a:off x="5868144" y="838200"/>
            <a:ext cx="1675656" cy="1055754"/>
          </a:xfrm>
          <a:prstGeom prst="snip2Diag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ปี58=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0 ราย</a:t>
            </a:r>
            <a:endParaRPr lang="th-TH" sz="18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ปี59= 0 ราย</a:t>
            </a:r>
          </a:p>
          <a:p>
            <a:r>
              <a:rPr lang="th-TH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ปี60=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0 ราย</a:t>
            </a:r>
          </a:p>
          <a:p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ปี61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1 ราย</a:t>
            </a:r>
            <a:endParaRPr lang="th-TH" sz="18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Snip Diagonal Corner Rectangle 14"/>
          <p:cNvSpPr/>
          <p:nvPr/>
        </p:nvSpPr>
        <p:spPr>
          <a:xfrm>
            <a:off x="4429911" y="4985962"/>
            <a:ext cx="1548680" cy="1110038"/>
          </a:xfrm>
          <a:prstGeom prst="snip2Diag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ปี58=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3ราย</a:t>
            </a:r>
            <a:endParaRPr lang="th-TH" sz="18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ปี59= 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2ราย</a:t>
            </a:r>
            <a:endParaRPr lang="th-TH" sz="18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ปี60= </a:t>
            </a:r>
            <a:r>
              <a:rPr lang="en-US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ราย</a:t>
            </a:r>
          </a:p>
          <a:p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ปี61</a:t>
            </a:r>
            <a:r>
              <a:rPr lang="en-US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=</a:t>
            </a:r>
            <a:r>
              <a:rPr lang="th-TH" sz="18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0ราย</a:t>
            </a:r>
            <a:endParaRPr lang="th-TH" sz="18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สี่เหลี่ยมมุมมน 10"/>
          <p:cNvSpPr/>
          <p:nvPr/>
        </p:nvSpPr>
        <p:spPr>
          <a:xfrm>
            <a:off x="3505200" y="838200"/>
            <a:ext cx="1981200" cy="1066800"/>
          </a:xfrm>
          <a:prstGeom prst="roundRect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ภาพรวมเขต 8 ปี 61 </a:t>
            </a:r>
            <a:r>
              <a:rPr lang="en-US" sz="20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=</a:t>
            </a:r>
            <a:r>
              <a:rPr lang="th-TH" sz="20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r>
              <a:rPr lang="th-TH" sz="20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ราย</a:t>
            </a:r>
            <a:endParaRPr lang="en-US" sz="20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" name="ลูกศรเชื่อมต่อแบบตรง 2"/>
          <p:cNvCxnSpPr/>
          <p:nvPr/>
        </p:nvCxnSpPr>
        <p:spPr>
          <a:xfrm flipH="1">
            <a:off x="2286000" y="1893954"/>
            <a:ext cx="1828800" cy="117500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ลูกศรเชื่อมต่อแบบตรง 15"/>
          <p:cNvCxnSpPr/>
          <p:nvPr/>
        </p:nvCxnSpPr>
        <p:spPr>
          <a:xfrm>
            <a:off x="4273826" y="1926584"/>
            <a:ext cx="450574" cy="58750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ลูกศรเชื่อมต่อแบบตรง 16"/>
          <p:cNvCxnSpPr/>
          <p:nvPr/>
        </p:nvCxnSpPr>
        <p:spPr>
          <a:xfrm>
            <a:off x="4724400" y="1926584"/>
            <a:ext cx="685800" cy="30590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ลูกศรเชื่อมต่อแบบตรง 17"/>
          <p:cNvCxnSpPr/>
          <p:nvPr/>
        </p:nvCxnSpPr>
        <p:spPr>
          <a:xfrm>
            <a:off x="4469296" y="1926584"/>
            <a:ext cx="1509295" cy="117500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วงรี 18"/>
          <p:cNvSpPr/>
          <p:nvPr/>
        </p:nvSpPr>
        <p:spPr>
          <a:xfrm>
            <a:off x="1790046" y="3733800"/>
            <a:ext cx="685800" cy="632210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th-TH" dirty="0"/>
          </a:p>
        </p:txBody>
      </p:sp>
      <p:sp>
        <p:nvSpPr>
          <p:cNvPr id="21" name="วงรี 20"/>
          <p:cNvSpPr/>
          <p:nvPr/>
        </p:nvSpPr>
        <p:spPr>
          <a:xfrm>
            <a:off x="3611248" y="2583353"/>
            <a:ext cx="545775" cy="479257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th-TH" dirty="0"/>
          </a:p>
        </p:txBody>
      </p:sp>
      <p:sp>
        <p:nvSpPr>
          <p:cNvPr id="22" name="วงรี 21"/>
          <p:cNvSpPr/>
          <p:nvPr/>
        </p:nvSpPr>
        <p:spPr>
          <a:xfrm>
            <a:off x="6007664" y="2989454"/>
            <a:ext cx="545775" cy="479257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th-TH" dirty="0"/>
          </a:p>
        </p:txBody>
      </p:sp>
      <p:sp>
        <p:nvSpPr>
          <p:cNvPr id="23" name="วงรี 22"/>
          <p:cNvSpPr/>
          <p:nvPr/>
        </p:nvSpPr>
        <p:spPr>
          <a:xfrm>
            <a:off x="6131597" y="2116158"/>
            <a:ext cx="545775" cy="479257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8619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ตัวแทนเนื้อหา 2"/>
          <p:cNvSpPr>
            <a:spLocks noGrp="1"/>
          </p:cNvSpPr>
          <p:nvPr>
            <p:ph idx="1"/>
          </p:nvPr>
        </p:nvSpPr>
        <p:spPr>
          <a:xfrm>
            <a:off x="1187450" y="476250"/>
            <a:ext cx="7497763" cy="5700713"/>
          </a:xfrm>
        </p:spPr>
        <p:txBody>
          <a:bodyPr/>
          <a:lstStyle/>
          <a:p>
            <a:pPr>
              <a:buFontTx/>
              <a:buNone/>
            </a:pPr>
            <a:r>
              <a:rPr lang="en-US" b="1" smtClean="0">
                <a:latin typeface="Angsana New" pitchFamily="18" charset="-34"/>
              </a:rPr>
              <a:t/>
            </a:r>
            <a:br>
              <a:rPr lang="en-US" b="1" smtClean="0">
                <a:latin typeface="Angsana New" pitchFamily="18" charset="-34"/>
              </a:rPr>
            </a:br>
            <a:endParaRPr lang="en-US" smtClean="0">
              <a:latin typeface="Angsana New" pitchFamily="18" charset="-34"/>
            </a:endParaRPr>
          </a:p>
          <a:p>
            <a:endParaRPr lang="th-TH" smtClean="0"/>
          </a:p>
        </p:txBody>
      </p:sp>
      <p:graphicFrame>
        <p:nvGraphicFramePr>
          <p:cNvPr id="8" name="Object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0857026"/>
              </p:ext>
            </p:extLst>
          </p:nvPr>
        </p:nvGraphicFramePr>
        <p:xfrm>
          <a:off x="52529" y="548680"/>
          <a:ext cx="496855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516216" y="6295030"/>
            <a:ext cx="2303463" cy="277813"/>
          </a:xfrm>
          <a:prstGeom prst="rect">
            <a:avLst/>
          </a:prstGeom>
          <a:solidFill>
            <a:srgbClr val="CCFFCC"/>
          </a:solidFill>
          <a:ln w="25400">
            <a:solidFill>
              <a:srgbClr val="8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th-TH" sz="1200" b="1">
                <a:solidFill>
                  <a:srgbClr val="CC6600"/>
                </a:solidFill>
                <a:latin typeface="Tahoma" pitchFamily="34" charset="0"/>
                <a:cs typeface="Tahoma" pitchFamily="34" charset="0"/>
              </a:rPr>
              <a:t>แหล่งข้อมูล   รายงาน ก1 - ก2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8573" y="234828"/>
            <a:ext cx="4176464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อัตรามารดาตายต่อการเกิดมีชีพแสนคน</a:t>
            </a:r>
            <a:endParaRPr lang="th-TH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0" name="Object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7325263"/>
              </p:ext>
            </p:extLst>
          </p:nvPr>
        </p:nvGraphicFramePr>
        <p:xfrm>
          <a:off x="4643096" y="453583"/>
          <a:ext cx="4392488" cy="1967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652120" y="220643"/>
            <a:ext cx="2624638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จำนวนมารดาตาย (คน)</a:t>
            </a:r>
            <a:endParaRPr lang="th-TH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2" name="ตัวยึดเนื้อหา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4814424"/>
              </p:ext>
            </p:extLst>
          </p:nvPr>
        </p:nvGraphicFramePr>
        <p:xfrm>
          <a:off x="245596" y="2348880"/>
          <a:ext cx="8873449" cy="441131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8754"/>
                <a:gridCol w="1566986"/>
                <a:gridCol w="1565903"/>
                <a:gridCol w="1565903"/>
                <a:gridCol w="1565903"/>
              </a:tblGrid>
              <a:tr h="392206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จำนวน/สาเหตุ</a:t>
                      </a:r>
                      <a:endParaRPr lang="th-TH" sz="18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จำนวนการตาย แยกตามสาเหตุ (ราย)</a:t>
                      </a:r>
                      <a:r>
                        <a:rPr lang="th-TH" sz="18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เขตสุขภาพที่ </a:t>
                      </a:r>
                      <a:r>
                        <a:rPr lang="en-US" sz="18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endParaRPr lang="th-TH" sz="18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61586">
                <a:tc>
                  <a:txBody>
                    <a:bodyPr/>
                    <a:lstStyle/>
                    <a:p>
                      <a:pPr algn="ctr"/>
                      <a:r>
                        <a:rPr lang="th-TH" sz="14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ปี</a:t>
                      </a:r>
                      <a:endParaRPr lang="th-TH" sz="14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2558</a:t>
                      </a:r>
                      <a:endParaRPr lang="th-TH" sz="14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2559</a:t>
                      </a:r>
                      <a:endParaRPr lang="th-TH" sz="14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2560</a:t>
                      </a:r>
                      <a:endParaRPr lang="th-TH" sz="14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2561</a:t>
                      </a:r>
                      <a:endParaRPr lang="th-TH" sz="14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44818">
                <a:tc gridSpan="5"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Direct cause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18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th-TH" sz="18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th-TH" sz="18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th-TH" sz="18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280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PPH</a:t>
                      </a:r>
                      <a:endParaRPr lang="th-TH" sz="1400" b="1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83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Eclampsia</a:t>
                      </a:r>
                      <a:endParaRPr lang="th-TH" sz="1400" b="1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665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PIH</a:t>
                      </a:r>
                      <a:endParaRPr lang="th-TH" sz="1400" b="1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497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Amniotic Embolism</a:t>
                      </a:r>
                      <a:endParaRPr lang="th-TH" sz="1400" b="1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32986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Indirect cause</a:t>
                      </a:r>
                      <a:endParaRPr lang="th-TH" sz="1400" b="1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14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th-TH" sz="14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th-TH" sz="14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th-TH" sz="14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88226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Heart disease</a:t>
                      </a:r>
                      <a:endParaRPr lang="th-TH" sz="1400" b="1" dirty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71458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Pulmonary</a:t>
                      </a:r>
                      <a:r>
                        <a:rPr lang="en-US" sz="14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embolism</a:t>
                      </a:r>
                      <a:endParaRPr lang="th-TH" sz="1400" b="1" dirty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5469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SLE</a:t>
                      </a:r>
                      <a:endParaRPr lang="th-TH" sz="1400" b="1" dirty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099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Criminal abortion</a:t>
                      </a:r>
                      <a:endParaRPr lang="th-TH" sz="1400" b="1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823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Fatty Liver</a:t>
                      </a:r>
                      <a:endParaRPr lang="th-TH" sz="1400" b="1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56375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Total</a:t>
                      </a:r>
                      <a:endParaRPr lang="th-TH" sz="1400" b="1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endParaRPr lang="th-TH" sz="1400" b="1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9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th-TH" sz="36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สาเหตุการตายมารดา ปี 255</a:t>
            </a:r>
            <a:r>
              <a:rPr lang="en-US" sz="36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r>
              <a:rPr lang="th-TH" sz="36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- 256</a:t>
            </a:r>
            <a:r>
              <a:rPr lang="en-US" sz="36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endParaRPr lang="th-TH" sz="3600" b="1" dirty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7" name="ตัวยึดเนื้อหา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87548061"/>
              </p:ext>
            </p:extLst>
          </p:nvPr>
        </p:nvGraphicFramePr>
        <p:xfrm>
          <a:off x="457200" y="1285860"/>
          <a:ext cx="3829048" cy="4840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ตัวยึดเนื้อหา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686778864"/>
              </p:ext>
            </p:extLst>
          </p:nvPr>
        </p:nvGraphicFramePr>
        <p:xfrm>
          <a:off x="4357687" y="1000108"/>
          <a:ext cx="4500592" cy="444511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09382"/>
                <a:gridCol w="1063776"/>
                <a:gridCol w="1227434"/>
              </a:tblGrid>
              <a:tr h="1267355"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จำนวน/สาเหตุ</a:t>
                      </a:r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</a:t>
                      </a:r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</a:t>
                      </a:r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047797">
                <a:tc>
                  <a:txBody>
                    <a:bodyPr/>
                    <a:lstStyle/>
                    <a:p>
                      <a:pPr algn="l"/>
                      <a:r>
                        <a:rPr lang="th-TH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มารดาตายทั้งหมด</a:t>
                      </a:r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en-US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862609">
                <a:tc>
                  <a:txBody>
                    <a:bodyPr/>
                    <a:lstStyle/>
                    <a:p>
                      <a:pPr algn="l"/>
                      <a:r>
                        <a:rPr lang="th-TH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ทางตรง</a:t>
                      </a:r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</a:t>
                      </a:r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50.00</a:t>
                      </a:r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267355">
                <a:tc>
                  <a:txBody>
                    <a:bodyPr/>
                    <a:lstStyle/>
                    <a:p>
                      <a:pPr algn="l"/>
                      <a:r>
                        <a:rPr lang="th-TH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ทางอ้อม</a:t>
                      </a:r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</a:t>
                      </a:r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50.00</a:t>
                      </a:r>
                      <a:endParaRPr lang="th-TH" sz="20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64704"/>
          </a:xfrm>
        </p:spPr>
        <p:txBody>
          <a:bodyPr/>
          <a:lstStyle/>
          <a:p>
            <a:r>
              <a:rPr lang="th-TH" sz="36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สาเหตุการตายมารดา ปี 255</a:t>
            </a:r>
            <a:r>
              <a:rPr lang="en-US" sz="36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r>
              <a:rPr lang="th-TH" sz="36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- 256</a:t>
            </a:r>
            <a:r>
              <a:rPr lang="en-US" sz="36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endParaRPr lang="th-TH" sz="3600" b="1" dirty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255592"/>
              </p:ext>
            </p:extLst>
          </p:nvPr>
        </p:nvGraphicFramePr>
        <p:xfrm>
          <a:off x="4139952" y="908720"/>
          <a:ext cx="4799855" cy="2133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63652"/>
                <a:gridCol w="1131023"/>
                <a:gridCol w="110518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Direct</a:t>
                      </a:r>
                      <a:r>
                        <a:rPr lang="en-US" sz="2200" baseline="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cause</a:t>
                      </a:r>
                      <a:endParaRPr lang="th-TH" sz="220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h-TH" sz="2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</a:t>
                      </a:r>
                      <a:endParaRPr lang="th-TH" sz="22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PPH</a:t>
                      </a:r>
                      <a:endParaRPr lang="th-TH" sz="2000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endParaRPr lang="th-TH" sz="2200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56.25</a:t>
                      </a:r>
                      <a:endParaRPr lang="th-TH" sz="22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Eclampsia</a:t>
                      </a:r>
                      <a:endParaRPr lang="th-TH" sz="2000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th-TH" sz="2200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25.00</a:t>
                      </a:r>
                      <a:endParaRPr lang="th-TH" sz="22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PIH</a:t>
                      </a:r>
                      <a:endParaRPr lang="th-TH" sz="2000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2200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12.50</a:t>
                      </a:r>
                      <a:endParaRPr lang="th-TH" sz="22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Amniotic Embolism</a:t>
                      </a:r>
                      <a:endParaRPr lang="th-TH" sz="2200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2200" dirty="0" smtClean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00CC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6.25</a:t>
                      </a:r>
                      <a:endParaRPr lang="th-TH" sz="2200" dirty="0">
                        <a:solidFill>
                          <a:srgbClr val="0000CC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551"/>
              </p:ext>
            </p:extLst>
          </p:nvPr>
        </p:nvGraphicFramePr>
        <p:xfrm>
          <a:off x="4139952" y="3573016"/>
          <a:ext cx="4799855" cy="2560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63652"/>
                <a:gridCol w="1131023"/>
                <a:gridCol w="110518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Indirect</a:t>
                      </a:r>
                      <a:r>
                        <a:rPr lang="en-US" sz="2200" baseline="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cause</a:t>
                      </a:r>
                      <a:endParaRPr lang="th-TH" sz="220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h-TH" sz="2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</a:t>
                      </a:r>
                      <a:endParaRPr lang="th-TH" sz="22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Heart disease</a:t>
                      </a:r>
                      <a:endParaRPr lang="th-TH" sz="2000" dirty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endParaRPr lang="th-TH" sz="220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37.50</a:t>
                      </a:r>
                      <a:endParaRPr lang="th-TH" sz="2200" dirty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Pulmonary</a:t>
                      </a:r>
                      <a:r>
                        <a:rPr lang="en-US" sz="2000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embolism</a:t>
                      </a:r>
                      <a:endParaRPr lang="th-TH" sz="2000" dirty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th-TH" sz="220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31.25</a:t>
                      </a:r>
                      <a:endParaRPr lang="th-TH" sz="2200" dirty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SLE</a:t>
                      </a:r>
                      <a:endParaRPr lang="th-TH" sz="2000" dirty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220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12.50</a:t>
                      </a:r>
                      <a:endParaRPr lang="th-TH" sz="2200" dirty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Criminal abortion</a:t>
                      </a:r>
                      <a:endParaRPr lang="th-TH" sz="220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220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12.50</a:t>
                      </a:r>
                      <a:endParaRPr lang="th-TH" sz="2200" dirty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Fatty Liver</a:t>
                      </a:r>
                      <a:endParaRPr lang="th-TH" sz="220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220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6.25</a:t>
                      </a:r>
                      <a:endParaRPr lang="th-TH" sz="2200" dirty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แผนภูมิ 11"/>
          <p:cNvGraphicFramePr/>
          <p:nvPr>
            <p:extLst>
              <p:ext uri="{D42A27DB-BD31-4B8C-83A1-F6EECF244321}">
                <p14:modId xmlns:p14="http://schemas.microsoft.com/office/powerpoint/2010/main" val="151518243"/>
              </p:ext>
            </p:extLst>
          </p:nvPr>
        </p:nvGraphicFramePr>
        <p:xfrm>
          <a:off x="107504" y="620688"/>
          <a:ext cx="403244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แผนภูมิ 12"/>
          <p:cNvGraphicFramePr/>
          <p:nvPr>
            <p:extLst>
              <p:ext uri="{D42A27DB-BD31-4B8C-83A1-F6EECF244321}">
                <p14:modId xmlns:p14="http://schemas.microsoft.com/office/powerpoint/2010/main" val="4071960172"/>
              </p:ext>
            </p:extLst>
          </p:nvPr>
        </p:nvGraphicFramePr>
        <p:xfrm>
          <a:off x="107504" y="3284984"/>
          <a:ext cx="3816424" cy="3573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5155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3943178229"/>
              </p:ext>
            </p:extLst>
          </p:nvPr>
        </p:nvGraphicFramePr>
        <p:xfrm>
          <a:off x="323528" y="260648"/>
          <a:ext cx="8640960" cy="6360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422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การออกแบบเริ่มต้น">
  <a:themeElements>
    <a:clrScheme name="การออกแบบเริ่มต้น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การออกแบบเริ่มต้น">
      <a:majorFont>
        <a:latin typeface="Arial"/>
        <a:ea typeface=""/>
        <a:cs typeface="Angsana New"/>
      </a:majorFont>
      <a:minorFont>
        <a:latin typeface="Arial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การออกแบบเริ่มต้น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การออกแบบเริ่มต้น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การออกแบบเริ่มต้น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การออกแบบเริ่มต้น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การออกแบบเริ่มต้น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การออกแบบเริ่มต้น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7796</TotalTime>
  <Words>2451</Words>
  <Application>Microsoft Office PowerPoint</Application>
  <PresentationFormat>นำเสนอทางหน้าจอ (4:3)</PresentationFormat>
  <Paragraphs>553</Paragraphs>
  <Slides>23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2</vt:i4>
      </vt:variant>
      <vt:variant>
        <vt:lpstr>ชื่อเรื่องภาพนิ่ง</vt:lpstr>
      </vt:variant>
      <vt:variant>
        <vt:i4>23</vt:i4>
      </vt:variant>
    </vt:vector>
  </HeadingPairs>
  <TitlesOfParts>
    <vt:vector size="25" baseType="lpstr">
      <vt:lpstr>การออกแบบเริ่มต้น</vt:lpstr>
      <vt:lpstr>2_ชุดรูปแบบของ Office</vt:lpstr>
      <vt:lpstr>MCH Board</vt:lpstr>
      <vt:lpstr>งานนำเสนอ PowerPoint</vt:lpstr>
      <vt:lpstr>งานนำเสนอ PowerPoint</vt:lpstr>
      <vt:lpstr>อัตราตายมารดา ปี 2555-2561</vt:lpstr>
      <vt:lpstr>เปรียบเทียบจำนวนการตายมารดาในช่วงเวลาเดียวกัน ปีงบประมาณ</vt:lpstr>
      <vt:lpstr>งานนำเสนอ PowerPoint</vt:lpstr>
      <vt:lpstr>สาเหตุการตายมารดา ปี 2558 - 2561</vt:lpstr>
      <vt:lpstr>สาเหตุการตายมารดา ปี 2558 - 2561</vt:lpstr>
      <vt:lpstr>งานนำเสนอ PowerPoint</vt:lpstr>
      <vt:lpstr>งานนำเสนอ PowerPoint</vt:lpstr>
      <vt:lpstr>เข็มมุ่ง MCH ปี 2562  เขตสุขภาพที่ 8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USER</dc:creator>
  <cp:lastModifiedBy>WINDOWS10</cp:lastModifiedBy>
  <cp:revision>527</cp:revision>
  <cp:lastPrinted>2016-01-12T08:49:39Z</cp:lastPrinted>
  <dcterms:created xsi:type="dcterms:W3CDTF">2015-10-19T04:25:53Z</dcterms:created>
  <dcterms:modified xsi:type="dcterms:W3CDTF">2018-11-04T11:54:31Z</dcterms:modified>
</cp:coreProperties>
</file>